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357" r:id="rId2"/>
    <p:sldId id="354" r:id="rId3"/>
    <p:sldId id="359" r:id="rId4"/>
    <p:sldId id="355" r:id="rId5"/>
    <p:sldId id="358" r:id="rId6"/>
    <p:sldId id="360" r:id="rId7"/>
    <p:sldId id="361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833" autoAdjust="0"/>
  </p:normalViewPr>
  <p:slideViewPr>
    <p:cSldViewPr snapToGrid="0">
      <p:cViewPr varScale="1">
        <p:scale>
          <a:sx n="72" d="100"/>
          <a:sy n="72" d="100"/>
        </p:scale>
        <p:origin x="-3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0B2ACC6-EC46-4D1A-9743-A79D58E703DA}" type="datetimeFigureOut">
              <a:rPr lang="en-US"/>
              <a:pPr>
                <a:defRPr/>
              </a:pPr>
              <a:t>4/11/2014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762F84C-BA51-4764-842F-4DDBAEC811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117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763"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29057" indent="-280406" defTabSz="909763">
              <a:defRPr sz="2000" b="1">
                <a:solidFill>
                  <a:schemeClr val="tx1"/>
                </a:solidFill>
                <a:latin typeface="Arial" charset="0"/>
              </a:defRPr>
            </a:lvl2pPr>
            <a:lvl3pPr marL="1121626" indent="-224325" defTabSz="909763">
              <a:defRPr sz="2000" b="1">
                <a:solidFill>
                  <a:schemeClr val="tx1"/>
                </a:solidFill>
                <a:latin typeface="Arial" charset="0"/>
              </a:defRPr>
            </a:lvl3pPr>
            <a:lvl4pPr marL="1570276" indent="-224325" defTabSz="909763">
              <a:defRPr sz="2000" b="1">
                <a:solidFill>
                  <a:schemeClr val="tx1"/>
                </a:solidFill>
                <a:latin typeface="Arial" charset="0"/>
              </a:defRPr>
            </a:lvl4pPr>
            <a:lvl5pPr marL="2018927" indent="-224325" defTabSz="909763">
              <a:defRPr sz="2000" b="1">
                <a:solidFill>
                  <a:schemeClr val="tx1"/>
                </a:solidFill>
                <a:latin typeface="Arial" charset="0"/>
              </a:defRPr>
            </a:lvl5pPr>
            <a:lvl6pPr marL="2467577" indent="-224325" algn="ctr" defTabSz="909763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6pPr>
            <a:lvl7pPr marL="2916227" indent="-224325" algn="ctr" defTabSz="909763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7pPr>
            <a:lvl8pPr marL="3364878" indent="-224325" algn="ctr" defTabSz="909763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8pPr>
            <a:lvl9pPr marL="3813528" indent="-224325" algn="ctr" defTabSz="909763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C29F61D9-ECCD-439A-9A8A-056D4C733F17}" type="slidenum">
              <a:rPr lang="zh-CN" altLang="en-US" sz="1200" b="0">
                <a:latin typeface="Times New Roman" pitchFamily="18" charset="0"/>
              </a:rPr>
              <a:pPr/>
              <a:t>1</a:t>
            </a:fld>
            <a:endParaRPr lang="en-US" altLang="zh-CN" sz="1200" b="0">
              <a:latin typeface="Times New Roman" pitchFamily="18" charset="0"/>
            </a:endParaRPr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1888" y="836613"/>
            <a:ext cx="4549775" cy="3413125"/>
          </a:xfrm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5562" y="4326849"/>
            <a:ext cx="6378126" cy="40973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763"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29057" indent="-280406" defTabSz="909763">
              <a:defRPr sz="2000" b="1">
                <a:solidFill>
                  <a:schemeClr val="tx1"/>
                </a:solidFill>
                <a:latin typeface="Arial" charset="0"/>
              </a:defRPr>
            </a:lvl2pPr>
            <a:lvl3pPr marL="1121626" indent="-224325" defTabSz="909763">
              <a:defRPr sz="2000" b="1">
                <a:solidFill>
                  <a:schemeClr val="tx1"/>
                </a:solidFill>
                <a:latin typeface="Arial" charset="0"/>
              </a:defRPr>
            </a:lvl3pPr>
            <a:lvl4pPr marL="1570276" indent="-224325" defTabSz="909763">
              <a:defRPr sz="2000" b="1">
                <a:solidFill>
                  <a:schemeClr val="tx1"/>
                </a:solidFill>
                <a:latin typeface="Arial" charset="0"/>
              </a:defRPr>
            </a:lvl4pPr>
            <a:lvl5pPr marL="2018927" indent="-224325" defTabSz="909763">
              <a:defRPr sz="2000" b="1">
                <a:solidFill>
                  <a:schemeClr val="tx1"/>
                </a:solidFill>
                <a:latin typeface="Arial" charset="0"/>
              </a:defRPr>
            </a:lvl5pPr>
            <a:lvl6pPr marL="2467577" indent="-224325" algn="ctr" defTabSz="909763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6pPr>
            <a:lvl7pPr marL="2916227" indent="-224325" algn="ctr" defTabSz="909763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7pPr>
            <a:lvl8pPr marL="3364878" indent="-224325" algn="ctr" defTabSz="909763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8pPr>
            <a:lvl9pPr marL="3813528" indent="-224325" algn="ctr" defTabSz="909763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FBC98526-9033-4E54-AE62-BF5DEF618AB2}" type="slidenum">
              <a:rPr lang="en-US" sz="1200" b="0">
                <a:latin typeface="Times New Roman" pitchFamily="18" charset="0"/>
              </a:rPr>
              <a:pPr/>
              <a:t>2</a:t>
            </a:fld>
            <a:endParaRPr lang="en-US" sz="1200" b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74857"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85817" indent="-263776" defTabSz="874857"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055103" indent="-211021" defTabSz="874857"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477145" indent="-211021" defTabSz="874857"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899186" indent="-211021" defTabSz="874857"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321227" indent="-211021" defTabSz="874857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u"/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743269" indent="-211021" defTabSz="874857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u"/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165310" indent="-211021" defTabSz="874857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u"/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587351" indent="-211021" defTabSz="874857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u"/>
              <a:defRPr sz="20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D378E29-F68E-40D3-BF99-8F7050543AFE}" type="slidenum">
              <a:rPr lang="ko-KR" altLang="en-US" sz="1100" b="0"/>
              <a:pPr/>
              <a:t>3</a:t>
            </a:fld>
            <a:endParaRPr lang="en-US" altLang="ko-KR" sz="1100" b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763"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29057" indent="-280406" defTabSz="909763">
              <a:defRPr sz="2000" b="1">
                <a:solidFill>
                  <a:schemeClr val="tx1"/>
                </a:solidFill>
                <a:latin typeface="Arial" charset="0"/>
              </a:defRPr>
            </a:lvl2pPr>
            <a:lvl3pPr marL="1121626" indent="-224325" defTabSz="909763">
              <a:defRPr sz="2000" b="1">
                <a:solidFill>
                  <a:schemeClr val="tx1"/>
                </a:solidFill>
                <a:latin typeface="Arial" charset="0"/>
              </a:defRPr>
            </a:lvl3pPr>
            <a:lvl4pPr marL="1570276" indent="-224325" defTabSz="909763">
              <a:defRPr sz="2000" b="1">
                <a:solidFill>
                  <a:schemeClr val="tx1"/>
                </a:solidFill>
                <a:latin typeface="Arial" charset="0"/>
              </a:defRPr>
            </a:lvl4pPr>
            <a:lvl5pPr marL="2018927" indent="-224325" defTabSz="909763">
              <a:defRPr sz="2000" b="1">
                <a:solidFill>
                  <a:schemeClr val="tx1"/>
                </a:solidFill>
                <a:latin typeface="Arial" charset="0"/>
              </a:defRPr>
            </a:lvl5pPr>
            <a:lvl6pPr marL="2467577" indent="-224325" algn="ctr" defTabSz="909763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6pPr>
            <a:lvl7pPr marL="2916227" indent="-224325" algn="ctr" defTabSz="909763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7pPr>
            <a:lvl8pPr marL="3364878" indent="-224325" algn="ctr" defTabSz="909763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8pPr>
            <a:lvl9pPr marL="3813528" indent="-224325" algn="ctr" defTabSz="909763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FBC98526-9033-4E54-AE62-BF5DEF618AB2}" type="slidenum">
              <a:rPr lang="en-US" sz="1200" b="0">
                <a:latin typeface="Times New Roman" pitchFamily="18" charset="0"/>
              </a:rPr>
              <a:pPr/>
              <a:t>4</a:t>
            </a:fld>
            <a:endParaRPr lang="en-US" sz="1200" b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763"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29057" indent="-280406" defTabSz="909763">
              <a:defRPr sz="2000" b="1">
                <a:solidFill>
                  <a:schemeClr val="tx1"/>
                </a:solidFill>
                <a:latin typeface="Arial" charset="0"/>
              </a:defRPr>
            </a:lvl2pPr>
            <a:lvl3pPr marL="1121626" indent="-224325" defTabSz="909763">
              <a:defRPr sz="2000" b="1">
                <a:solidFill>
                  <a:schemeClr val="tx1"/>
                </a:solidFill>
                <a:latin typeface="Arial" charset="0"/>
              </a:defRPr>
            </a:lvl3pPr>
            <a:lvl4pPr marL="1570276" indent="-224325" defTabSz="909763">
              <a:defRPr sz="2000" b="1">
                <a:solidFill>
                  <a:schemeClr val="tx1"/>
                </a:solidFill>
                <a:latin typeface="Arial" charset="0"/>
              </a:defRPr>
            </a:lvl4pPr>
            <a:lvl5pPr marL="2018927" indent="-224325" defTabSz="909763">
              <a:defRPr sz="2000" b="1">
                <a:solidFill>
                  <a:schemeClr val="tx1"/>
                </a:solidFill>
                <a:latin typeface="Arial" charset="0"/>
              </a:defRPr>
            </a:lvl5pPr>
            <a:lvl6pPr marL="2467577" indent="-224325" algn="ctr" defTabSz="909763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6pPr>
            <a:lvl7pPr marL="2916227" indent="-224325" algn="ctr" defTabSz="909763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7pPr>
            <a:lvl8pPr marL="3364878" indent="-224325" algn="ctr" defTabSz="909763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8pPr>
            <a:lvl9pPr marL="3813528" indent="-224325" algn="ctr" defTabSz="909763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FBC98526-9033-4E54-AE62-BF5DEF618AB2}" type="slidenum">
              <a:rPr lang="en-US" sz="1200" b="0">
                <a:latin typeface="Times New Roman" pitchFamily="18" charset="0"/>
              </a:rPr>
              <a:pPr/>
              <a:t>5</a:t>
            </a:fld>
            <a:endParaRPr lang="en-US" sz="1200" b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763"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29057" indent="-280406" defTabSz="909763">
              <a:defRPr sz="2000" b="1">
                <a:solidFill>
                  <a:schemeClr val="tx1"/>
                </a:solidFill>
                <a:latin typeface="Arial" charset="0"/>
              </a:defRPr>
            </a:lvl2pPr>
            <a:lvl3pPr marL="1121626" indent="-224325" defTabSz="909763">
              <a:defRPr sz="2000" b="1">
                <a:solidFill>
                  <a:schemeClr val="tx1"/>
                </a:solidFill>
                <a:latin typeface="Arial" charset="0"/>
              </a:defRPr>
            </a:lvl3pPr>
            <a:lvl4pPr marL="1570276" indent="-224325" defTabSz="909763">
              <a:defRPr sz="2000" b="1">
                <a:solidFill>
                  <a:schemeClr val="tx1"/>
                </a:solidFill>
                <a:latin typeface="Arial" charset="0"/>
              </a:defRPr>
            </a:lvl4pPr>
            <a:lvl5pPr marL="2018927" indent="-224325" defTabSz="909763">
              <a:defRPr sz="2000" b="1">
                <a:solidFill>
                  <a:schemeClr val="tx1"/>
                </a:solidFill>
                <a:latin typeface="Arial" charset="0"/>
              </a:defRPr>
            </a:lvl5pPr>
            <a:lvl6pPr marL="2467577" indent="-224325" algn="ctr" defTabSz="909763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6pPr>
            <a:lvl7pPr marL="2916227" indent="-224325" algn="ctr" defTabSz="909763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7pPr>
            <a:lvl8pPr marL="3364878" indent="-224325" algn="ctr" defTabSz="909763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8pPr>
            <a:lvl9pPr marL="3813528" indent="-224325" algn="ctr" defTabSz="909763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FBC98526-9033-4E54-AE62-BF5DEF618AB2}" type="slidenum">
              <a:rPr lang="en-US" sz="1200" b="0">
                <a:latin typeface="Times New Roman" pitchFamily="18" charset="0"/>
              </a:rPr>
              <a:pPr/>
              <a:t>6</a:t>
            </a:fld>
            <a:endParaRPr lang="en-US" sz="1200" b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763"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29057" indent="-280406" defTabSz="909763">
              <a:defRPr sz="2000" b="1">
                <a:solidFill>
                  <a:schemeClr val="tx1"/>
                </a:solidFill>
                <a:latin typeface="Arial" charset="0"/>
              </a:defRPr>
            </a:lvl2pPr>
            <a:lvl3pPr marL="1121626" indent="-224325" defTabSz="909763">
              <a:defRPr sz="2000" b="1">
                <a:solidFill>
                  <a:schemeClr val="tx1"/>
                </a:solidFill>
                <a:latin typeface="Arial" charset="0"/>
              </a:defRPr>
            </a:lvl3pPr>
            <a:lvl4pPr marL="1570276" indent="-224325" defTabSz="909763">
              <a:defRPr sz="2000" b="1">
                <a:solidFill>
                  <a:schemeClr val="tx1"/>
                </a:solidFill>
                <a:latin typeface="Arial" charset="0"/>
              </a:defRPr>
            </a:lvl4pPr>
            <a:lvl5pPr marL="2018927" indent="-224325" defTabSz="909763">
              <a:defRPr sz="2000" b="1">
                <a:solidFill>
                  <a:schemeClr val="tx1"/>
                </a:solidFill>
                <a:latin typeface="Arial" charset="0"/>
              </a:defRPr>
            </a:lvl5pPr>
            <a:lvl6pPr marL="2467577" indent="-224325" algn="ctr" defTabSz="909763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6pPr>
            <a:lvl7pPr marL="2916227" indent="-224325" algn="ctr" defTabSz="909763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7pPr>
            <a:lvl8pPr marL="3364878" indent="-224325" algn="ctr" defTabSz="909763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8pPr>
            <a:lvl9pPr marL="3813528" indent="-224325" algn="ctr" defTabSz="909763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FBC98526-9033-4E54-AE62-BF5DEF618AB2}" type="slidenum">
              <a:rPr lang="en-US" sz="1200" b="0">
                <a:latin typeface="Times New Roman" pitchFamily="18" charset="0"/>
              </a:rPr>
              <a:pPr/>
              <a:t>7</a:t>
            </a:fld>
            <a:endParaRPr lang="en-US" sz="1200" b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" descr="PPTiconbar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1295400"/>
            <a:ext cx="52101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wafer shado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062288" cy="266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Bottomsegmen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75" y="5641975"/>
            <a:ext cx="9140825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2584450" y="762000"/>
            <a:ext cx="6288088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rIns="0" anchor="ctr"/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600">
                <a:latin typeface="Arial Narrow" pitchFamily="34" charset="0"/>
                <a:cs typeface="+mn-cs"/>
              </a:rPr>
              <a:t>The World Leader in High Performance Signal Processing Solutions</a:t>
            </a:r>
            <a:endParaRPr lang="en-GB" sz="1600">
              <a:latin typeface="Arial Narrow" pitchFamily="34" charset="0"/>
              <a:cs typeface="+mn-cs"/>
            </a:endParaRPr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 flipH="1">
            <a:off x="2844800" y="1219200"/>
            <a:ext cx="60277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03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514600"/>
            <a:ext cx="7772400" cy="1371600"/>
          </a:xfrm>
        </p:spPr>
        <p:txBody>
          <a:bodyPr lIns="137160" rIns="137160" bIns="91440" anchor="b" anchorCtr="1"/>
          <a:lstStyle>
            <a:lvl1pPr algn="ctr"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67200"/>
            <a:ext cx="6400800" cy="1371600"/>
          </a:xfrm>
          <a:ln>
            <a:noFill/>
          </a:ln>
        </p:spPr>
        <p:txBody>
          <a:bodyPr lIns="91440" tIns="45720" rIns="91440" bIns="45720" anchorCtr="1"/>
          <a:lstStyle>
            <a:lvl1pPr marL="0" indent="0" algn="ctr">
              <a:buFont typeface="Wingdings" pitchFamily="2" charset="2"/>
              <a:buNone/>
              <a:defRPr>
                <a:latin typeface="Arial Narrow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DBCCD1-7FC6-4283-A700-03FB69149D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 bwMode="auto">
          <a:xfrm>
            <a:off x="2190465" y="6469038"/>
            <a:ext cx="4735773" cy="36848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18300" y="547688"/>
            <a:ext cx="2147888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547688"/>
            <a:ext cx="629285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3B9E3B-BDD0-4719-B4A7-2E1FFDFA33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 bwMode="auto">
          <a:xfrm>
            <a:off x="2190465" y="6482686"/>
            <a:ext cx="4735773" cy="354841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3050" y="547688"/>
            <a:ext cx="8593138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73050" y="1600200"/>
            <a:ext cx="4219575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221163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8ABDA7-89F1-421A-BDD8-36767D934D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2190465" y="6469039"/>
            <a:ext cx="4735773" cy="36848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3050" y="547688"/>
            <a:ext cx="8593138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73050" y="1600200"/>
            <a:ext cx="8593138" cy="48006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BCA2B1-87B0-427B-9732-9EEAFFEFE0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 bwMode="auto">
          <a:xfrm>
            <a:off x="2190465" y="6489510"/>
            <a:ext cx="4735773" cy="348018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3050" y="547688"/>
            <a:ext cx="8593138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273050" y="1600200"/>
            <a:ext cx="8593138" cy="480060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E2046-4D14-474A-BB07-1B353185EA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 bwMode="auto">
          <a:xfrm>
            <a:off x="2190465" y="6489510"/>
            <a:ext cx="4735773" cy="348018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00B056-9B1D-4A49-A2D0-23860BA7CA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D2653B-CB15-4429-87F5-500722DE79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600200"/>
            <a:ext cx="4219575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221163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AF5812-9C5A-49FD-B4ED-E095835DFF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D38DA1-6C0D-44C4-9F88-9536940A98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E25BB-60A4-4DC1-82E2-9A37AA4F2B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2286000" y="6474465"/>
            <a:ext cx="4572000" cy="293687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D4A475-C8AB-4114-B0A0-35FF0902D4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2190465" y="6380328"/>
            <a:ext cx="4735773" cy="4572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F660A8-DA33-4FC1-934E-D7244FD11D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D52F56-7811-48E9-8383-4EAA802289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2190465" y="6380328"/>
            <a:ext cx="4735773" cy="4572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3050" y="547688"/>
            <a:ext cx="859313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9144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600200"/>
            <a:ext cx="8593138" cy="480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45720" tIns="91440" rIns="45720" bIns="914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488113"/>
            <a:ext cx="4572000" cy="29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 b="0" smtClean="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73050" y="6489700"/>
            <a:ext cx="631825" cy="29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45720" rIns="91440" bIns="45720" numCol="1" anchor="ctr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AE5DF84-9014-4A7D-A62E-F2A75993E5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9335" name="Line 7"/>
          <p:cNvSpPr>
            <a:spLocks noChangeShapeType="1"/>
          </p:cNvSpPr>
          <p:nvPr/>
        </p:nvSpPr>
        <p:spPr bwMode="auto">
          <a:xfrm>
            <a:off x="0" y="4572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grpSp>
        <p:nvGrpSpPr>
          <p:cNvPr id="1031" name="Group 24"/>
          <p:cNvGrpSpPr>
            <a:grpSpLocks/>
          </p:cNvGrpSpPr>
          <p:nvPr/>
        </p:nvGrpSpPr>
        <p:grpSpPr bwMode="auto">
          <a:xfrm>
            <a:off x="0" y="0"/>
            <a:ext cx="9144000" cy="415925"/>
            <a:chOff x="0" y="0"/>
            <a:chExt cx="5760" cy="262"/>
          </a:xfrm>
        </p:grpSpPr>
        <p:sp>
          <p:nvSpPr>
            <p:cNvPr id="99353" name="Rectangle 25"/>
            <p:cNvSpPr>
              <a:spLocks noChangeArrowheads="1"/>
            </p:cNvSpPr>
            <p:nvPr userDrawn="1"/>
          </p:nvSpPr>
          <p:spPr bwMode="auto">
            <a:xfrm>
              <a:off x="0" y="3"/>
              <a:ext cx="1248" cy="259"/>
            </a:xfrm>
            <a:prstGeom prst="rect">
              <a:avLst/>
            </a:prstGeom>
            <a:gradFill rotWithShape="0">
              <a:gsLst>
                <a:gs pos="0">
                  <a:schemeClr val="accent2">
                    <a:gamma/>
                    <a:tint val="0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9354" name="Rectangle 26"/>
            <p:cNvSpPr>
              <a:spLocks noChangeArrowheads="1"/>
            </p:cNvSpPr>
            <p:nvPr userDrawn="1"/>
          </p:nvSpPr>
          <p:spPr bwMode="auto">
            <a:xfrm>
              <a:off x="4512" y="3"/>
              <a:ext cx="1248" cy="259"/>
            </a:xfrm>
            <a:prstGeom prst="rect">
              <a:avLst/>
            </a:prstGeom>
            <a:gradFill rotWithShape="0">
              <a:gsLst>
                <a:gs pos="0">
                  <a:schemeClr val="tx2"/>
                </a:gs>
                <a:gs pos="100000">
                  <a:schemeClr val="tx2">
                    <a:gamma/>
                    <a:tint val="0"/>
                    <a:invGamma/>
                  </a:scheme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pic>
          <p:nvPicPr>
            <p:cNvPr id="1036" name="Picture 27" descr="PPTiconbarY"/>
            <p:cNvPicPr>
              <a:picLocks noChangeAspect="1" noChangeArrowheads="1"/>
            </p:cNvPicPr>
            <p:nvPr userDrawn="1"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1228" y="0"/>
              <a:ext cx="3298" cy="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33" name="Picture 29" descr="ADI Logo2"/>
          <p:cNvPicPr preferRelativeResize="0"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975600" y="6503988"/>
            <a:ext cx="914400" cy="2714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Black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Black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Black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Black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Black" pitchFamily="34" charset="0"/>
        </a:defRPr>
      </a:lvl9pPr>
    </p:titleStyle>
    <p:bodyStyle>
      <a:lvl1pPr marL="225425" indent="-225425" algn="l" defTabSz="1376363" rtl="0" fontAlgn="base">
        <a:lnSpc>
          <a:spcPct val="90000"/>
        </a:lnSpc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200" b="1">
          <a:solidFill>
            <a:schemeClr val="tx1"/>
          </a:solidFill>
          <a:latin typeface="+mn-lt"/>
          <a:ea typeface="+mn-ea"/>
          <a:cs typeface="+mn-cs"/>
        </a:defRPr>
      </a:lvl1pPr>
      <a:lvl2pPr marL="401638" indent="-174625" algn="l" defTabSz="1376363" rtl="0" fontAlgn="base">
        <a:lnSpc>
          <a:spcPct val="90000"/>
        </a:lnSpc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 b="1">
          <a:solidFill>
            <a:schemeClr val="tx2"/>
          </a:solidFill>
          <a:latin typeface="+mn-lt"/>
        </a:defRPr>
      </a:lvl2pPr>
      <a:lvl3pPr marL="573088" indent="-169863" algn="l" defTabSz="1376363" rtl="0" fontAlgn="base">
        <a:lnSpc>
          <a:spcPct val="90000"/>
        </a:lnSpc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2"/>
          </a:solidFill>
          <a:latin typeface="+mn-lt"/>
        </a:defRPr>
      </a:lvl3pPr>
      <a:lvl4pPr marL="739775" indent="-165100" algn="l" defTabSz="1376363" rtl="0" fontAlgn="base">
        <a:lnSpc>
          <a:spcPct val="90000"/>
        </a:lnSpc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l"/>
        <a:defRPr>
          <a:solidFill>
            <a:schemeClr val="bg2"/>
          </a:solidFill>
          <a:latin typeface="+mn-lt"/>
        </a:defRPr>
      </a:lvl4pPr>
      <a:lvl5pPr marL="863600" indent="-122238" algn="l" defTabSz="1376363" rtl="0" fontAlgn="base">
        <a:lnSpc>
          <a:spcPct val="90000"/>
        </a:lnSpc>
        <a:spcBef>
          <a:spcPct val="20000"/>
        </a:spcBef>
        <a:spcAft>
          <a:spcPct val="0"/>
        </a:spcAft>
        <a:buClr>
          <a:schemeClr val="tx1"/>
        </a:buClr>
        <a:buSzPct val="90000"/>
        <a:buFont typeface="Symbol" pitchFamily="18" charset="2"/>
        <a:buChar char="-"/>
        <a:defRPr sz="1600">
          <a:solidFill>
            <a:schemeClr val="bg2"/>
          </a:solidFill>
          <a:latin typeface="+mn-lt"/>
        </a:defRPr>
      </a:lvl5pPr>
      <a:lvl6pPr marL="1320800" indent="-122238" algn="l" defTabSz="137636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Clr>
          <a:schemeClr val="tx1"/>
        </a:buClr>
        <a:buSzPct val="90000"/>
        <a:buFont typeface="Symbol" pitchFamily="18" charset="2"/>
        <a:buChar char="-"/>
        <a:defRPr sz="1600">
          <a:solidFill>
            <a:schemeClr val="bg2"/>
          </a:solidFill>
          <a:latin typeface="+mn-lt"/>
        </a:defRPr>
      </a:lvl6pPr>
      <a:lvl7pPr marL="1778000" indent="-122238" algn="l" defTabSz="137636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Clr>
          <a:schemeClr val="tx1"/>
        </a:buClr>
        <a:buSzPct val="90000"/>
        <a:buFont typeface="Symbol" pitchFamily="18" charset="2"/>
        <a:buChar char="-"/>
        <a:defRPr sz="1600">
          <a:solidFill>
            <a:schemeClr val="bg2"/>
          </a:solidFill>
          <a:latin typeface="+mn-lt"/>
        </a:defRPr>
      </a:lvl7pPr>
      <a:lvl8pPr marL="2235200" indent="-122238" algn="l" defTabSz="137636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Clr>
          <a:schemeClr val="tx1"/>
        </a:buClr>
        <a:buSzPct val="90000"/>
        <a:buFont typeface="Symbol" pitchFamily="18" charset="2"/>
        <a:buChar char="-"/>
        <a:defRPr sz="1600">
          <a:solidFill>
            <a:schemeClr val="bg2"/>
          </a:solidFill>
          <a:latin typeface="+mn-lt"/>
        </a:defRPr>
      </a:lvl8pPr>
      <a:lvl9pPr marL="2692400" indent="-122238" algn="l" defTabSz="137636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Clr>
          <a:schemeClr val="tx1"/>
        </a:buClr>
        <a:buSzPct val="90000"/>
        <a:buFont typeface="Symbol" pitchFamily="18" charset="2"/>
        <a:buChar char="-"/>
        <a:defRPr sz="1600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jpeg"/><Relationship Id="rId5" Type="http://schemas.openxmlformats.org/officeDocument/2006/relationships/image" Target="../media/image7.e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3.emf"/><Relationship Id="rId4" Type="http://schemas.openxmlformats.org/officeDocument/2006/relationships/package" Target="../embeddings/Microsoft_Excel_Worksheet1.xlsx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4.emf"/><Relationship Id="rId5" Type="http://schemas.openxmlformats.org/officeDocument/2006/relationships/package" Target="../embeddings/Microsoft_Excel_Worksheet2.xlsx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1625" y="457200"/>
            <a:ext cx="8613775" cy="762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IE" sz="2400" smtClean="0"/>
              <a:t>ADD5211</a:t>
            </a:r>
            <a:br>
              <a:rPr lang="en-IE" sz="2400" smtClean="0"/>
            </a:br>
            <a:r>
              <a:rPr lang="en-IE" sz="2400" smtClean="0"/>
              <a:t>4.5-40V, 88 LED Boost IC (200mA/LED)</a:t>
            </a:r>
            <a:endParaRPr lang="en-US" altLang="zh-TW" sz="2400" smtClean="0">
              <a:latin typeface="Arial" charset="0"/>
              <a:ea typeface="PMingLiU" pitchFamily="18" charset="-120"/>
            </a:endParaRPr>
          </a:p>
        </p:txBody>
      </p:sp>
      <p:sp>
        <p:nvSpPr>
          <p:cNvPr id="26674" name="Rectangle 50"/>
          <p:cNvSpPr>
            <a:spLocks noChangeArrowheads="1"/>
          </p:cNvSpPr>
          <p:nvPr/>
        </p:nvSpPr>
        <p:spPr bwMode="auto">
          <a:xfrm>
            <a:off x="314325" y="1143000"/>
            <a:ext cx="4343400" cy="411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45720" tIns="91440" rIns="45720" bIns="91440"/>
          <a:lstStyle/>
          <a:p>
            <a:pPr algn="l">
              <a:lnSpc>
                <a:spcPct val="85000"/>
              </a:lnSpc>
              <a:spcAft>
                <a:spcPts val="0"/>
              </a:spcAft>
              <a:buClr>
                <a:schemeClr val="folHlink"/>
              </a:buClr>
              <a:buSzPct val="70000"/>
              <a:buFont typeface="Wingdings" pitchFamily="2" charset="2"/>
              <a:buNone/>
              <a:defRPr/>
            </a:pPr>
            <a:r>
              <a:rPr lang="en-US" altLang="zh-TW" sz="1800" dirty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新細明體" pitchFamily="18" charset="-120"/>
              </a:rPr>
              <a:t>Key Features</a:t>
            </a:r>
          </a:p>
          <a:p>
            <a:pPr marL="231775" indent="-231775" algn="l">
              <a:lnSpc>
                <a:spcPct val="85000"/>
              </a:lnSpc>
              <a:spcBef>
                <a:spcPct val="20000"/>
              </a:spcBef>
              <a:buClr>
                <a:schemeClr val="folHlink"/>
              </a:buClr>
              <a:buSzPct val="70000"/>
              <a:buFont typeface="Wingdings" pitchFamily="2" charset="2"/>
              <a:buChar char="u"/>
              <a:defRPr/>
            </a:pPr>
            <a:r>
              <a:rPr lang="en-US" altLang="zh-TW" sz="1050" dirty="0">
                <a:ea typeface="新細明體" pitchFamily="18" charset="-120"/>
              </a:rPr>
              <a:t>White LED driver based on inductive boost controller</a:t>
            </a:r>
          </a:p>
          <a:p>
            <a:pPr marL="688975" lvl="1" indent="-231775" algn="l">
              <a:lnSpc>
                <a:spcPct val="85000"/>
              </a:lnSpc>
              <a:spcBef>
                <a:spcPct val="20000"/>
              </a:spcBef>
              <a:buClr>
                <a:schemeClr val="folHlink"/>
              </a:buClr>
              <a:buSzPct val="70000"/>
              <a:buFont typeface="Wingdings" pitchFamily="2" charset="2"/>
              <a:buChar char="u"/>
              <a:defRPr/>
            </a:pPr>
            <a:r>
              <a:rPr lang="en-US" altLang="zh-TW" sz="1050" dirty="0">
                <a:ea typeface="新細明體" pitchFamily="18" charset="-120"/>
              </a:rPr>
              <a:t>Wide input voltage range : 4.5V to 40V</a:t>
            </a:r>
          </a:p>
          <a:p>
            <a:pPr marL="688975" lvl="1" indent="-231775" algn="l">
              <a:lnSpc>
                <a:spcPct val="85000"/>
              </a:lnSpc>
              <a:spcBef>
                <a:spcPct val="20000"/>
              </a:spcBef>
              <a:buClr>
                <a:schemeClr val="folHlink"/>
              </a:buClr>
              <a:buSzPct val="70000"/>
              <a:buFont typeface="Wingdings" pitchFamily="2" charset="2"/>
              <a:buChar char="u"/>
              <a:defRPr/>
            </a:pPr>
            <a:r>
              <a:rPr lang="en-US" altLang="zh-TW" sz="1050" dirty="0">
                <a:ea typeface="新細明體" pitchFamily="18" charset="-120"/>
              </a:rPr>
              <a:t>Adaptive output voltage to minimize power dissipation</a:t>
            </a:r>
          </a:p>
          <a:p>
            <a:pPr marL="688975" lvl="1" indent="-231775" algn="l">
              <a:lnSpc>
                <a:spcPct val="85000"/>
              </a:lnSpc>
              <a:spcBef>
                <a:spcPct val="20000"/>
              </a:spcBef>
              <a:buClr>
                <a:schemeClr val="folHlink"/>
              </a:buClr>
              <a:buSzPct val="70000"/>
              <a:buFont typeface="Wingdings" pitchFamily="2" charset="2"/>
              <a:buChar char="u"/>
              <a:defRPr/>
            </a:pPr>
            <a:r>
              <a:rPr lang="en-US" altLang="zh-TW" sz="1050" dirty="0">
                <a:ea typeface="新細明體" pitchFamily="18" charset="-120"/>
              </a:rPr>
              <a:t>200kHz to 1.2MHz adjustable operating frequency</a:t>
            </a:r>
          </a:p>
          <a:p>
            <a:pPr marL="688975" lvl="1" indent="-231775" algn="l">
              <a:lnSpc>
                <a:spcPct val="85000"/>
              </a:lnSpc>
              <a:spcBef>
                <a:spcPct val="20000"/>
              </a:spcBef>
              <a:buClr>
                <a:schemeClr val="folHlink"/>
              </a:buClr>
              <a:buSzPct val="70000"/>
              <a:buFont typeface="Wingdings" pitchFamily="2" charset="2"/>
              <a:buChar char="u"/>
              <a:defRPr/>
            </a:pPr>
            <a:r>
              <a:rPr lang="en-US" altLang="zh-TW" sz="1050" dirty="0">
                <a:ea typeface="新細明體" pitchFamily="18" charset="-120"/>
              </a:rPr>
              <a:t>Programmable UVLO</a:t>
            </a:r>
          </a:p>
          <a:p>
            <a:pPr marL="688975" lvl="1" indent="-231775" algn="l">
              <a:lnSpc>
                <a:spcPct val="85000"/>
              </a:lnSpc>
              <a:spcBef>
                <a:spcPct val="20000"/>
              </a:spcBef>
              <a:buClr>
                <a:schemeClr val="folHlink"/>
              </a:buClr>
              <a:buSzPct val="70000"/>
              <a:buFont typeface="Wingdings" pitchFamily="2" charset="2"/>
              <a:buChar char="u"/>
              <a:defRPr/>
            </a:pPr>
            <a:r>
              <a:rPr lang="en-US" altLang="zh-TW" sz="1050" dirty="0">
                <a:ea typeface="新細明體" pitchFamily="18" charset="-120"/>
              </a:rPr>
              <a:t>Programmable soft start time for boost converter</a:t>
            </a:r>
          </a:p>
          <a:p>
            <a:pPr marL="688975" lvl="1" indent="-231775" algn="l">
              <a:lnSpc>
                <a:spcPct val="85000"/>
              </a:lnSpc>
              <a:spcBef>
                <a:spcPct val="20000"/>
              </a:spcBef>
              <a:buClr>
                <a:schemeClr val="folHlink"/>
              </a:buClr>
              <a:buSzPct val="70000"/>
              <a:buFont typeface="Wingdings" pitchFamily="2" charset="2"/>
              <a:buChar char="u"/>
              <a:defRPr/>
            </a:pPr>
            <a:r>
              <a:rPr lang="en-US" altLang="zh-TW" sz="1050" dirty="0">
                <a:ea typeface="新細明體" pitchFamily="18" charset="-120"/>
              </a:rPr>
              <a:t>Programmable external MOSFET switching rising time</a:t>
            </a:r>
          </a:p>
          <a:p>
            <a:pPr marL="688975" lvl="1" indent="-231775" algn="l">
              <a:lnSpc>
                <a:spcPct val="85000"/>
              </a:lnSpc>
              <a:spcBef>
                <a:spcPct val="20000"/>
              </a:spcBef>
              <a:buClr>
                <a:schemeClr val="folHlink"/>
              </a:buClr>
              <a:buSzPct val="70000"/>
              <a:buFont typeface="Wingdings" pitchFamily="2" charset="2"/>
              <a:buChar char="u"/>
              <a:defRPr/>
            </a:pPr>
            <a:r>
              <a:rPr lang="en-US" altLang="zh-CN" sz="1050" dirty="0">
                <a:ea typeface="宋体" pitchFamily="2" charset="-122"/>
              </a:rPr>
              <a:t>Can power up to 88LEDs (4 strings of 22)</a:t>
            </a:r>
          </a:p>
          <a:p>
            <a:pPr marL="231775" indent="-231775" algn="l">
              <a:lnSpc>
                <a:spcPct val="85000"/>
              </a:lnSpc>
              <a:spcBef>
                <a:spcPct val="20000"/>
              </a:spcBef>
              <a:buClr>
                <a:schemeClr val="folHlink"/>
              </a:buClr>
              <a:buSzPct val="70000"/>
              <a:buFont typeface="Wingdings" pitchFamily="2" charset="2"/>
              <a:buChar char="u"/>
              <a:defRPr/>
            </a:pPr>
            <a:r>
              <a:rPr lang="en-US" altLang="zh-TW" sz="1050" dirty="0">
                <a:ea typeface="新細明體" pitchFamily="18" charset="-120"/>
              </a:rPr>
              <a:t>Drives up to four LED current sources with internal MOSFET</a:t>
            </a:r>
          </a:p>
          <a:p>
            <a:pPr marL="688975" lvl="1" indent="-231775" algn="l">
              <a:lnSpc>
                <a:spcPct val="85000"/>
              </a:lnSpc>
              <a:spcBef>
                <a:spcPct val="20000"/>
              </a:spcBef>
              <a:buClr>
                <a:schemeClr val="folHlink"/>
              </a:buClr>
              <a:buSzPct val="70000"/>
              <a:buFont typeface="Wingdings" pitchFamily="2" charset="2"/>
              <a:buChar char="u"/>
              <a:defRPr/>
            </a:pPr>
            <a:r>
              <a:rPr lang="en-US" altLang="zh-TW" sz="1050" dirty="0">
                <a:ea typeface="新細明體" pitchFamily="18" charset="-120"/>
              </a:rPr>
              <a:t>Brightness control with PWM input</a:t>
            </a:r>
          </a:p>
          <a:p>
            <a:pPr marL="688975" lvl="1" indent="-231775" algn="l">
              <a:lnSpc>
                <a:spcPct val="85000"/>
              </a:lnSpc>
              <a:spcBef>
                <a:spcPct val="20000"/>
              </a:spcBef>
              <a:buClr>
                <a:schemeClr val="folHlink"/>
              </a:buClr>
              <a:buSzPct val="70000"/>
              <a:buFont typeface="Wingdings" pitchFamily="2" charset="2"/>
              <a:buChar char="u"/>
              <a:defRPr/>
            </a:pPr>
            <a:r>
              <a:rPr lang="en-US" altLang="zh-TW" sz="1050" dirty="0">
                <a:ea typeface="新細明體" pitchFamily="18" charset="-120"/>
              </a:rPr>
              <a:t>LED current control from 40mA up to 200mA</a:t>
            </a:r>
          </a:p>
          <a:p>
            <a:pPr marL="688975" lvl="1" indent="-231775" algn="l">
              <a:lnSpc>
                <a:spcPct val="85000"/>
              </a:lnSpc>
              <a:spcBef>
                <a:spcPct val="20000"/>
              </a:spcBef>
              <a:buClr>
                <a:schemeClr val="folHlink"/>
              </a:buClr>
              <a:buSzPct val="70000"/>
              <a:buFont typeface="Wingdings" pitchFamily="2" charset="2"/>
              <a:buChar char="u"/>
              <a:defRPr/>
            </a:pPr>
            <a:r>
              <a:rPr lang="en-US" altLang="zh-TW" sz="1050" dirty="0">
                <a:ea typeface="新細明體" pitchFamily="18" charset="-120"/>
              </a:rPr>
              <a:t>Up to 25kHz LED dimming frequency</a:t>
            </a:r>
          </a:p>
          <a:p>
            <a:pPr marL="688975" lvl="1" indent="-231775" algn="l">
              <a:lnSpc>
                <a:spcPct val="85000"/>
              </a:lnSpc>
              <a:spcBef>
                <a:spcPct val="20000"/>
              </a:spcBef>
              <a:buClr>
                <a:schemeClr val="folHlink"/>
              </a:buClr>
              <a:buSzPct val="70000"/>
              <a:buFont typeface="Wingdings" pitchFamily="2" charset="2"/>
              <a:buChar char="u"/>
              <a:defRPr/>
            </a:pPr>
            <a:r>
              <a:rPr lang="en-US" altLang="zh-TW" sz="1050" dirty="0">
                <a:ea typeface="新細明體" pitchFamily="18" charset="-120"/>
              </a:rPr>
              <a:t>Analog current reduction with ISET pin</a:t>
            </a:r>
          </a:p>
          <a:p>
            <a:pPr marL="688975" lvl="1" indent="-231775" algn="l">
              <a:lnSpc>
                <a:spcPct val="85000"/>
              </a:lnSpc>
              <a:spcBef>
                <a:spcPct val="20000"/>
              </a:spcBef>
              <a:buClr>
                <a:schemeClr val="folHlink"/>
              </a:buClr>
              <a:buSzPct val="70000"/>
              <a:buFont typeface="Wingdings" pitchFamily="2" charset="2"/>
              <a:buChar char="u"/>
              <a:defRPr/>
            </a:pPr>
            <a:r>
              <a:rPr lang="en-US" altLang="zh-TW" sz="1050" dirty="0">
                <a:ea typeface="新細明體" pitchFamily="18" charset="-120"/>
              </a:rPr>
              <a:t>1000:1 PWM dimming control at 300Hz</a:t>
            </a:r>
          </a:p>
          <a:p>
            <a:pPr marL="688975" lvl="1" indent="-231775" algn="l">
              <a:lnSpc>
                <a:spcPct val="85000"/>
              </a:lnSpc>
              <a:spcBef>
                <a:spcPct val="20000"/>
              </a:spcBef>
              <a:buClr>
                <a:schemeClr val="folHlink"/>
              </a:buClr>
              <a:buSzPct val="70000"/>
              <a:buFont typeface="Wingdings" pitchFamily="2" charset="2"/>
              <a:buChar char="u"/>
              <a:defRPr/>
            </a:pPr>
            <a:r>
              <a:rPr lang="en-US" altLang="zh-CN" sz="1050" dirty="0">
                <a:ea typeface="宋体" pitchFamily="2" charset="-122"/>
              </a:rPr>
              <a:t>±1.5% String to String current matching</a:t>
            </a:r>
          </a:p>
          <a:p>
            <a:pPr marL="688975" lvl="1" indent="-231775" algn="l">
              <a:lnSpc>
                <a:spcPct val="85000"/>
              </a:lnSpc>
              <a:spcBef>
                <a:spcPct val="20000"/>
              </a:spcBef>
              <a:buClr>
                <a:schemeClr val="folHlink"/>
              </a:buClr>
              <a:buSzPct val="70000"/>
              <a:buFont typeface="Wingdings" pitchFamily="2" charset="2"/>
              <a:buChar char="u"/>
              <a:defRPr/>
            </a:pPr>
            <a:r>
              <a:rPr lang="en-US" altLang="zh-CN" sz="1050" dirty="0">
                <a:ea typeface="宋体" pitchFamily="2" charset="-122"/>
              </a:rPr>
              <a:t>±3.0% Absolute current accuracy</a:t>
            </a:r>
          </a:p>
          <a:p>
            <a:pPr marL="231775" indent="-231775" algn="l">
              <a:lnSpc>
                <a:spcPct val="85000"/>
              </a:lnSpc>
              <a:spcBef>
                <a:spcPct val="20000"/>
              </a:spcBef>
              <a:buClr>
                <a:schemeClr val="folHlink"/>
              </a:buClr>
              <a:buSzPct val="70000"/>
              <a:buFont typeface="Wingdings" pitchFamily="2" charset="2"/>
              <a:buChar char="u"/>
              <a:defRPr/>
            </a:pPr>
            <a:r>
              <a:rPr lang="en-US" altLang="zh-TW" sz="1050" dirty="0">
                <a:ea typeface="新細明體" pitchFamily="18" charset="-120"/>
              </a:rPr>
              <a:t>General</a:t>
            </a:r>
          </a:p>
          <a:p>
            <a:pPr marL="688975" lvl="1" indent="-231775" algn="l">
              <a:lnSpc>
                <a:spcPct val="85000"/>
              </a:lnSpc>
              <a:spcBef>
                <a:spcPct val="20000"/>
              </a:spcBef>
              <a:buClr>
                <a:schemeClr val="folHlink"/>
              </a:buClr>
              <a:buSzPct val="70000"/>
              <a:buFont typeface="Wingdings" pitchFamily="2" charset="2"/>
              <a:buChar char="u"/>
              <a:defRPr/>
            </a:pPr>
            <a:r>
              <a:rPr lang="en-US" altLang="zh-TW" sz="1050" dirty="0">
                <a:ea typeface="新細明體" pitchFamily="18" charset="-120"/>
              </a:rPr>
              <a:t>Open drain fault indicator</a:t>
            </a:r>
          </a:p>
          <a:p>
            <a:pPr marL="688975" lvl="1" indent="-231775" algn="l">
              <a:lnSpc>
                <a:spcPct val="85000"/>
              </a:lnSpc>
              <a:spcBef>
                <a:spcPct val="20000"/>
              </a:spcBef>
              <a:buClr>
                <a:schemeClr val="folHlink"/>
              </a:buClr>
              <a:buSzPct val="70000"/>
              <a:buFont typeface="Wingdings" pitchFamily="2" charset="2"/>
              <a:buChar char="u"/>
              <a:defRPr/>
            </a:pPr>
            <a:r>
              <a:rPr lang="en-US" altLang="zh-TW" sz="1050" dirty="0">
                <a:ea typeface="新細明體" pitchFamily="18" charset="-120"/>
              </a:rPr>
              <a:t>LED open and LED short fault protection</a:t>
            </a:r>
          </a:p>
          <a:p>
            <a:pPr marL="688975" lvl="1" indent="-231775" algn="l">
              <a:lnSpc>
                <a:spcPct val="85000"/>
              </a:lnSpc>
              <a:spcBef>
                <a:spcPct val="20000"/>
              </a:spcBef>
              <a:buClr>
                <a:schemeClr val="folHlink"/>
              </a:buClr>
              <a:buSzPct val="70000"/>
              <a:buFont typeface="Wingdings" pitchFamily="2" charset="2"/>
              <a:buChar char="u"/>
              <a:defRPr/>
            </a:pPr>
            <a:r>
              <a:rPr lang="en-US" altLang="zh-TW" sz="1050" dirty="0">
                <a:ea typeface="新細明體" pitchFamily="18" charset="-120"/>
              </a:rPr>
              <a:t>Thermal shutdown</a:t>
            </a:r>
          </a:p>
          <a:p>
            <a:pPr marL="688975" lvl="1" indent="-231775" algn="l">
              <a:lnSpc>
                <a:spcPct val="85000"/>
              </a:lnSpc>
              <a:spcBef>
                <a:spcPct val="20000"/>
              </a:spcBef>
              <a:buClr>
                <a:schemeClr val="folHlink"/>
              </a:buClr>
              <a:buSzPct val="70000"/>
              <a:buFont typeface="Wingdings" pitchFamily="2" charset="2"/>
              <a:buChar char="u"/>
              <a:defRPr/>
            </a:pPr>
            <a:r>
              <a:rPr lang="en-US" altLang="zh-TW" sz="1050" dirty="0">
                <a:ea typeface="新細明體" pitchFamily="18" charset="-120"/>
              </a:rPr>
              <a:t>Under voltage lockout </a:t>
            </a:r>
          </a:p>
          <a:p>
            <a:pPr marL="688975" lvl="1" indent="-231775" algn="l">
              <a:lnSpc>
                <a:spcPct val="85000"/>
              </a:lnSpc>
              <a:spcBef>
                <a:spcPct val="20000"/>
              </a:spcBef>
              <a:buClr>
                <a:schemeClr val="folHlink"/>
              </a:buClr>
              <a:buSzPct val="70000"/>
              <a:buFont typeface="Wingdings" pitchFamily="2" charset="2"/>
              <a:buChar char="u"/>
              <a:defRPr/>
            </a:pPr>
            <a:r>
              <a:rPr lang="en-US" altLang="zh-TW" sz="1050" dirty="0">
                <a:ea typeface="新細明體" pitchFamily="18" charset="-120"/>
              </a:rPr>
              <a:t>24-lead, 4mm X 4mm LFCSP package</a:t>
            </a:r>
          </a:p>
        </p:txBody>
      </p:sp>
      <p:sp>
        <p:nvSpPr>
          <p:cNvPr id="3077" name="Rectangle 7"/>
          <p:cNvSpPr>
            <a:spLocks noChangeArrowheads="1"/>
          </p:cNvSpPr>
          <p:nvPr/>
        </p:nvSpPr>
        <p:spPr bwMode="auto">
          <a:xfrm>
            <a:off x="1604963" y="5364163"/>
            <a:ext cx="1524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7432" rIns="27432" bIns="27432" anchor="b" anchorCtr="1"/>
          <a:lstStyle/>
          <a:p>
            <a:pPr eaLnBrk="1" hangingPunct="1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3078" name="Rectangle 9"/>
          <p:cNvSpPr>
            <a:spLocks noChangeArrowheads="1"/>
          </p:cNvSpPr>
          <p:nvPr/>
        </p:nvSpPr>
        <p:spPr bwMode="auto">
          <a:xfrm>
            <a:off x="3282950" y="5364163"/>
            <a:ext cx="984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7432" rIns="27432" bIns="27432" anchor="b" anchorCtr="1"/>
          <a:lstStyle/>
          <a:p>
            <a:pPr eaLnBrk="1" hangingPunct="1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3079" name="Rectangle 11"/>
          <p:cNvSpPr>
            <a:spLocks noChangeArrowheads="1"/>
          </p:cNvSpPr>
          <p:nvPr/>
        </p:nvSpPr>
        <p:spPr bwMode="auto">
          <a:xfrm>
            <a:off x="5673725" y="5364163"/>
            <a:ext cx="984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0" rIns="27432" bIns="0" anchor="b" anchorCtr="1"/>
          <a:lstStyle/>
          <a:p>
            <a:pPr eaLnBrk="1" hangingPunct="1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3080" name="Rectangle 13"/>
          <p:cNvSpPr>
            <a:spLocks noChangeArrowheads="1"/>
          </p:cNvSpPr>
          <p:nvPr/>
        </p:nvSpPr>
        <p:spPr bwMode="auto">
          <a:xfrm>
            <a:off x="7600950" y="5364163"/>
            <a:ext cx="984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7432" rIns="27432" bIns="27432" anchor="b" anchorCtr="1"/>
          <a:lstStyle/>
          <a:p>
            <a:pPr eaLnBrk="1" hangingPunct="1"/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3081" name="Rectangle 16"/>
          <p:cNvSpPr>
            <a:spLocks noChangeArrowheads="1"/>
          </p:cNvSpPr>
          <p:nvPr/>
        </p:nvSpPr>
        <p:spPr bwMode="auto">
          <a:xfrm>
            <a:off x="1604963" y="5849938"/>
            <a:ext cx="152400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27432" anchor="ctr" anchorCtr="1"/>
          <a:lstStyle/>
          <a:p>
            <a:pPr eaLnBrk="1" hangingPunct="1"/>
            <a:endParaRPr lang="en-US" sz="1400"/>
          </a:p>
        </p:txBody>
      </p:sp>
      <p:sp>
        <p:nvSpPr>
          <p:cNvPr id="3082" name="Rectangle 18"/>
          <p:cNvSpPr>
            <a:spLocks noChangeArrowheads="1"/>
          </p:cNvSpPr>
          <p:nvPr/>
        </p:nvSpPr>
        <p:spPr bwMode="auto">
          <a:xfrm>
            <a:off x="3282950" y="5849938"/>
            <a:ext cx="9842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27432" anchor="ctr" anchorCtr="1"/>
          <a:lstStyle/>
          <a:p>
            <a:pPr eaLnBrk="1" hangingPunct="1"/>
            <a:endParaRPr lang="en-US" sz="1400">
              <a:sym typeface="Symbol" pitchFamily="18" charset="2"/>
            </a:endParaRPr>
          </a:p>
        </p:txBody>
      </p:sp>
      <p:sp>
        <p:nvSpPr>
          <p:cNvPr id="3083" name="Rectangle 20"/>
          <p:cNvSpPr>
            <a:spLocks noChangeArrowheads="1"/>
          </p:cNvSpPr>
          <p:nvPr/>
        </p:nvSpPr>
        <p:spPr bwMode="auto">
          <a:xfrm>
            <a:off x="5673725" y="5849938"/>
            <a:ext cx="9842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0" rIns="27432" bIns="0" anchor="ctr" anchorCtr="1"/>
          <a:lstStyle/>
          <a:p>
            <a:pPr eaLnBrk="1" hangingPunct="1"/>
            <a:endParaRPr lang="en-US" sz="1400"/>
          </a:p>
        </p:txBody>
      </p:sp>
      <p:sp>
        <p:nvSpPr>
          <p:cNvPr id="3084" name="Rectangle 22"/>
          <p:cNvSpPr>
            <a:spLocks noChangeArrowheads="1"/>
          </p:cNvSpPr>
          <p:nvPr/>
        </p:nvSpPr>
        <p:spPr bwMode="auto">
          <a:xfrm>
            <a:off x="7600950" y="5849938"/>
            <a:ext cx="9842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27432" anchor="ctr" anchorCtr="1"/>
          <a:lstStyle/>
          <a:p>
            <a:pPr eaLnBrk="1" hangingPunct="1"/>
            <a:endParaRPr lang="en-US" sz="1400"/>
          </a:p>
        </p:txBody>
      </p:sp>
      <p:grpSp>
        <p:nvGrpSpPr>
          <p:cNvPr id="3085" name="Group 50"/>
          <p:cNvGrpSpPr>
            <a:grpSpLocks/>
          </p:cNvGrpSpPr>
          <p:nvPr/>
        </p:nvGrpSpPr>
        <p:grpSpPr bwMode="auto">
          <a:xfrm>
            <a:off x="238125" y="5418138"/>
            <a:ext cx="981075" cy="887412"/>
            <a:chOff x="48" y="3408"/>
            <a:chExt cx="909" cy="630"/>
          </a:xfrm>
        </p:grpSpPr>
        <p:grpSp>
          <p:nvGrpSpPr>
            <p:cNvPr id="3122" name="Group 49"/>
            <p:cNvGrpSpPr>
              <a:grpSpLocks/>
            </p:cNvGrpSpPr>
            <p:nvPr/>
          </p:nvGrpSpPr>
          <p:grpSpPr bwMode="auto">
            <a:xfrm>
              <a:off x="48" y="3408"/>
              <a:ext cx="909" cy="630"/>
              <a:chOff x="48" y="3408"/>
              <a:chExt cx="909" cy="630"/>
            </a:xfrm>
          </p:grpSpPr>
          <p:sp>
            <p:nvSpPr>
              <p:cNvPr id="3127" name="Rectangle 6"/>
              <p:cNvSpPr>
                <a:spLocks noChangeArrowheads="1"/>
              </p:cNvSpPr>
              <p:nvPr/>
            </p:nvSpPr>
            <p:spPr bwMode="auto">
              <a:xfrm>
                <a:off x="48" y="3408"/>
                <a:ext cx="909" cy="303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45720" tIns="27432" rIns="27432" bIns="27432" anchor="b" anchorCtr="1"/>
              <a:lstStyle/>
              <a:p>
                <a:pPr eaLnBrk="1" hangingPunct="1"/>
                <a:r>
                  <a:rPr lang="en-IE" sz="1400">
                    <a:solidFill>
                      <a:schemeClr val="bg1"/>
                    </a:solidFill>
                  </a:rPr>
                  <a:t>Input Voltage</a:t>
                </a:r>
                <a:endParaRPr lang="en-US" sz="1400">
                  <a:solidFill>
                    <a:schemeClr val="bg1"/>
                  </a:solidFill>
                </a:endParaRPr>
              </a:p>
            </p:txBody>
          </p:sp>
          <p:sp>
            <p:nvSpPr>
              <p:cNvPr id="3128" name="Rectangle 15"/>
              <p:cNvSpPr>
                <a:spLocks noChangeArrowheads="1"/>
              </p:cNvSpPr>
              <p:nvPr/>
            </p:nvSpPr>
            <p:spPr bwMode="auto">
              <a:xfrm>
                <a:off x="48" y="3711"/>
                <a:ext cx="909" cy="32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45720" rIns="27432" anchor="ctr" anchorCtr="1"/>
              <a:lstStyle/>
              <a:p>
                <a:pPr>
                  <a:lnSpc>
                    <a:spcPct val="9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70000"/>
                </a:pPr>
                <a:r>
                  <a:rPr lang="en-IE" sz="1400"/>
                  <a:t>4.5V - 40V</a:t>
                </a:r>
                <a:endParaRPr lang="en-US" sz="1400"/>
              </a:p>
            </p:txBody>
          </p:sp>
        </p:grpSp>
        <p:sp>
          <p:nvSpPr>
            <p:cNvPr id="3123" name="Line 24"/>
            <p:cNvSpPr>
              <a:spLocks noChangeShapeType="1"/>
            </p:cNvSpPr>
            <p:nvPr/>
          </p:nvSpPr>
          <p:spPr bwMode="auto">
            <a:xfrm>
              <a:off x="957" y="3408"/>
              <a:ext cx="0" cy="630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24" name="Line 32"/>
            <p:cNvSpPr>
              <a:spLocks noChangeShapeType="1"/>
            </p:cNvSpPr>
            <p:nvPr/>
          </p:nvSpPr>
          <p:spPr bwMode="auto">
            <a:xfrm>
              <a:off x="48" y="3408"/>
              <a:ext cx="0" cy="630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25" name="Line 34"/>
            <p:cNvSpPr>
              <a:spLocks noChangeShapeType="1"/>
            </p:cNvSpPr>
            <p:nvPr/>
          </p:nvSpPr>
          <p:spPr bwMode="auto">
            <a:xfrm>
              <a:off x="48" y="3408"/>
              <a:ext cx="909" cy="0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26" name="Line 39"/>
            <p:cNvSpPr>
              <a:spLocks noChangeShapeType="1"/>
            </p:cNvSpPr>
            <p:nvPr/>
          </p:nvSpPr>
          <p:spPr bwMode="auto">
            <a:xfrm>
              <a:off x="48" y="4038"/>
              <a:ext cx="909" cy="0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086" name="Group 51"/>
          <p:cNvGrpSpPr>
            <a:grpSpLocks/>
          </p:cNvGrpSpPr>
          <p:nvPr/>
        </p:nvGrpSpPr>
        <p:grpSpPr bwMode="auto">
          <a:xfrm>
            <a:off x="1295400" y="5418138"/>
            <a:ext cx="1295400" cy="887412"/>
            <a:chOff x="1053" y="3408"/>
            <a:chExt cx="961" cy="630"/>
          </a:xfrm>
        </p:grpSpPr>
        <p:sp>
          <p:nvSpPr>
            <p:cNvPr id="3116" name="Rectangle 8"/>
            <p:cNvSpPr>
              <a:spLocks noChangeArrowheads="1"/>
            </p:cNvSpPr>
            <p:nvPr/>
          </p:nvSpPr>
          <p:spPr bwMode="auto">
            <a:xfrm>
              <a:off x="1053" y="3408"/>
              <a:ext cx="961" cy="30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tIns="27432" rIns="27432" bIns="27432" anchor="b" anchorCtr="1"/>
            <a:lstStyle/>
            <a:p>
              <a:pPr eaLnBrk="1" hangingPunct="1"/>
              <a:r>
                <a:rPr lang="en-US" sz="1400">
                  <a:solidFill>
                    <a:schemeClr val="bg1"/>
                  </a:solidFill>
                </a:rPr>
                <a:t>Output Current</a:t>
              </a:r>
            </a:p>
          </p:txBody>
        </p:sp>
        <p:sp>
          <p:nvSpPr>
            <p:cNvPr id="3117" name="Rectangle 17"/>
            <p:cNvSpPr>
              <a:spLocks noChangeArrowheads="1"/>
            </p:cNvSpPr>
            <p:nvPr/>
          </p:nvSpPr>
          <p:spPr bwMode="auto">
            <a:xfrm>
              <a:off x="1053" y="3711"/>
              <a:ext cx="961" cy="3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rIns="27432" anchor="ctr" anchorCtr="1"/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folHlink"/>
                </a:buClr>
                <a:buSzPct val="70000"/>
              </a:pPr>
              <a:r>
                <a:rPr lang="en-IE" sz="1400"/>
                <a:t>200mA/String (800mA total)</a:t>
              </a:r>
            </a:p>
          </p:txBody>
        </p:sp>
        <p:sp>
          <p:nvSpPr>
            <p:cNvPr id="3118" name="Line 25"/>
            <p:cNvSpPr>
              <a:spLocks noChangeShapeType="1"/>
            </p:cNvSpPr>
            <p:nvPr/>
          </p:nvSpPr>
          <p:spPr bwMode="auto">
            <a:xfrm>
              <a:off x="1053" y="3408"/>
              <a:ext cx="0" cy="630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19" name="Line 26"/>
            <p:cNvSpPr>
              <a:spLocks noChangeShapeType="1"/>
            </p:cNvSpPr>
            <p:nvPr/>
          </p:nvSpPr>
          <p:spPr bwMode="auto">
            <a:xfrm>
              <a:off x="2014" y="3408"/>
              <a:ext cx="0" cy="630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20" name="Line 35"/>
            <p:cNvSpPr>
              <a:spLocks noChangeShapeType="1"/>
            </p:cNvSpPr>
            <p:nvPr/>
          </p:nvSpPr>
          <p:spPr bwMode="auto">
            <a:xfrm>
              <a:off x="1053" y="3408"/>
              <a:ext cx="961" cy="0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21" name="Line 40"/>
            <p:cNvSpPr>
              <a:spLocks noChangeShapeType="1"/>
            </p:cNvSpPr>
            <p:nvPr/>
          </p:nvSpPr>
          <p:spPr bwMode="auto">
            <a:xfrm>
              <a:off x="1053" y="4038"/>
              <a:ext cx="961" cy="0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089" name="Group 53"/>
          <p:cNvGrpSpPr>
            <a:grpSpLocks/>
          </p:cNvGrpSpPr>
          <p:nvPr/>
        </p:nvGrpSpPr>
        <p:grpSpPr bwMode="auto">
          <a:xfrm>
            <a:off x="2667000" y="5418138"/>
            <a:ext cx="1914525" cy="887412"/>
            <a:chOff x="3582" y="3408"/>
            <a:chExt cx="1152" cy="630"/>
          </a:xfrm>
        </p:grpSpPr>
        <p:sp>
          <p:nvSpPr>
            <p:cNvPr id="3098" name="Rectangle 54"/>
            <p:cNvSpPr>
              <a:spLocks noChangeArrowheads="1"/>
            </p:cNvSpPr>
            <p:nvPr/>
          </p:nvSpPr>
          <p:spPr bwMode="auto">
            <a:xfrm>
              <a:off x="3582" y="3408"/>
              <a:ext cx="1152" cy="30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tIns="27432" rIns="27432" bIns="27432" anchor="b" anchorCtr="1"/>
            <a:lstStyle/>
            <a:p>
              <a:pPr eaLnBrk="1" hangingPunct="1"/>
              <a:r>
                <a:rPr lang="en-US" sz="1400">
                  <a:solidFill>
                    <a:schemeClr val="bg1"/>
                  </a:solidFill>
                </a:rPr>
                <a:t>Output Voltage Range</a:t>
              </a:r>
            </a:p>
          </p:txBody>
        </p:sp>
        <p:sp>
          <p:nvSpPr>
            <p:cNvPr id="3099" name="Rectangle 55"/>
            <p:cNvSpPr>
              <a:spLocks noChangeArrowheads="1"/>
            </p:cNvSpPr>
            <p:nvPr/>
          </p:nvSpPr>
          <p:spPr bwMode="auto">
            <a:xfrm>
              <a:off x="3582" y="3711"/>
              <a:ext cx="1152" cy="3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rIns="27432" anchor="ctr" anchorCtr="1"/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folHlink"/>
                </a:buClr>
                <a:buSzPct val="70000"/>
              </a:pPr>
              <a:r>
                <a:rPr lang="en-US" altLang="zh-TW" sz="1400">
                  <a:ea typeface="PMingLiU" pitchFamily="18" charset="-120"/>
                </a:rPr>
                <a:t>        ~90V (max)	</a:t>
              </a:r>
            </a:p>
          </p:txBody>
        </p:sp>
        <p:sp>
          <p:nvSpPr>
            <p:cNvPr id="3100" name="Line 56"/>
            <p:cNvSpPr>
              <a:spLocks noChangeShapeType="1"/>
            </p:cNvSpPr>
            <p:nvPr/>
          </p:nvSpPr>
          <p:spPr bwMode="auto">
            <a:xfrm>
              <a:off x="3582" y="3408"/>
              <a:ext cx="0" cy="630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01" name="Line 57"/>
            <p:cNvSpPr>
              <a:spLocks noChangeShapeType="1"/>
            </p:cNvSpPr>
            <p:nvPr/>
          </p:nvSpPr>
          <p:spPr bwMode="auto">
            <a:xfrm>
              <a:off x="4734" y="3408"/>
              <a:ext cx="0" cy="630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02" name="Line 58"/>
            <p:cNvSpPr>
              <a:spLocks noChangeShapeType="1"/>
            </p:cNvSpPr>
            <p:nvPr/>
          </p:nvSpPr>
          <p:spPr bwMode="auto">
            <a:xfrm>
              <a:off x="3582" y="3408"/>
              <a:ext cx="1152" cy="0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03" name="Line 59"/>
            <p:cNvSpPr>
              <a:spLocks noChangeShapeType="1"/>
            </p:cNvSpPr>
            <p:nvPr/>
          </p:nvSpPr>
          <p:spPr bwMode="auto">
            <a:xfrm>
              <a:off x="3582" y="4038"/>
              <a:ext cx="1152" cy="0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090" name="Group 61"/>
          <p:cNvGrpSpPr>
            <a:grpSpLocks/>
          </p:cNvGrpSpPr>
          <p:nvPr/>
        </p:nvGrpSpPr>
        <p:grpSpPr bwMode="auto">
          <a:xfrm>
            <a:off x="4657725" y="5418138"/>
            <a:ext cx="1600200" cy="887412"/>
            <a:chOff x="4796" y="3408"/>
            <a:chExt cx="912" cy="630"/>
          </a:xfrm>
        </p:grpSpPr>
        <p:sp>
          <p:nvSpPr>
            <p:cNvPr id="3092" name="Rectangle 62"/>
            <p:cNvSpPr>
              <a:spLocks noChangeArrowheads="1"/>
            </p:cNvSpPr>
            <p:nvPr/>
          </p:nvSpPr>
          <p:spPr bwMode="auto">
            <a:xfrm>
              <a:off x="4796" y="3408"/>
              <a:ext cx="912" cy="30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tIns="27432" rIns="27432" bIns="27432" anchor="b" anchorCtr="1"/>
            <a:lstStyle/>
            <a:p>
              <a:pPr eaLnBrk="1" hangingPunct="1"/>
              <a:r>
                <a:rPr lang="en-IE" sz="1400">
                  <a:solidFill>
                    <a:schemeClr val="bg1"/>
                  </a:solidFill>
                </a:rPr>
                <a:t>Status</a:t>
              </a:r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3093" name="Rectangle 63"/>
            <p:cNvSpPr>
              <a:spLocks noChangeArrowheads="1"/>
            </p:cNvSpPr>
            <p:nvPr/>
          </p:nvSpPr>
          <p:spPr bwMode="auto">
            <a:xfrm>
              <a:off x="4796" y="3711"/>
              <a:ext cx="912" cy="3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20" rIns="27432" anchor="ctr" anchorCtr="1"/>
            <a:lstStyle/>
            <a:p>
              <a:pPr eaLnBrk="1" hangingPunct="1"/>
              <a:r>
                <a:rPr lang="en-US" sz="1400" dirty="0" smtClean="0"/>
                <a:t>Production</a:t>
              </a:r>
              <a:endParaRPr lang="en-US" sz="1400" dirty="0"/>
            </a:p>
          </p:txBody>
        </p:sp>
        <p:sp>
          <p:nvSpPr>
            <p:cNvPr id="3094" name="Line 64"/>
            <p:cNvSpPr>
              <a:spLocks noChangeShapeType="1"/>
            </p:cNvSpPr>
            <p:nvPr/>
          </p:nvSpPr>
          <p:spPr bwMode="auto">
            <a:xfrm>
              <a:off x="4796" y="3408"/>
              <a:ext cx="0" cy="630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5" name="Line 65"/>
            <p:cNvSpPr>
              <a:spLocks noChangeShapeType="1"/>
            </p:cNvSpPr>
            <p:nvPr/>
          </p:nvSpPr>
          <p:spPr bwMode="auto">
            <a:xfrm>
              <a:off x="5708" y="3408"/>
              <a:ext cx="0" cy="630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6" name="Line 66"/>
            <p:cNvSpPr>
              <a:spLocks noChangeShapeType="1"/>
            </p:cNvSpPr>
            <p:nvPr/>
          </p:nvSpPr>
          <p:spPr bwMode="auto">
            <a:xfrm>
              <a:off x="4796" y="3408"/>
              <a:ext cx="912" cy="0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7" name="Line 67"/>
            <p:cNvSpPr>
              <a:spLocks noChangeShapeType="1"/>
            </p:cNvSpPr>
            <p:nvPr/>
          </p:nvSpPr>
          <p:spPr bwMode="auto">
            <a:xfrm>
              <a:off x="4796" y="4038"/>
              <a:ext cx="912" cy="0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5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1779" y="1172096"/>
            <a:ext cx="3481042" cy="347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C:\Users\jkraft\Documents\ADD520x\ADD5211\Eval Board\Final eval board\picts\IMG_1638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99" t="9137" b="14323"/>
          <a:stretch/>
        </p:blipFill>
        <p:spPr bwMode="auto">
          <a:xfrm>
            <a:off x="6478322" y="4694830"/>
            <a:ext cx="2528218" cy="1603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722074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593138" cy="457200"/>
          </a:xfrm>
        </p:spPr>
        <p:txBody>
          <a:bodyPr/>
          <a:lstStyle/>
          <a:p>
            <a:pPr marL="342900" indent="-342900"/>
            <a:r>
              <a:rPr lang="en-US" sz="2400" dirty="0" smtClean="0"/>
              <a:t>ADD5211 Evaluation Board (Rev4):</a:t>
            </a:r>
          </a:p>
        </p:txBody>
      </p:sp>
      <p:sp>
        <p:nvSpPr>
          <p:cNvPr id="1741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741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00024" y="1143000"/>
            <a:ext cx="3476625" cy="5257800"/>
          </a:xfrm>
          <a:ln>
            <a:noFill/>
          </a:ln>
        </p:spPr>
        <p:txBody>
          <a:bodyPr/>
          <a:lstStyle/>
          <a:p>
            <a:r>
              <a:rPr lang="en-US" sz="1400" dirty="0" smtClean="0"/>
              <a:t>Board Instructions</a:t>
            </a:r>
          </a:p>
          <a:p>
            <a:pPr lvl="1"/>
            <a:r>
              <a:rPr lang="en-US" sz="1200" dirty="0" smtClean="0"/>
              <a:t>Attach the ADD5211 </a:t>
            </a:r>
            <a:r>
              <a:rPr lang="en-US" sz="1200" dirty="0" err="1" smtClean="0"/>
              <a:t>eval</a:t>
            </a:r>
            <a:r>
              <a:rPr lang="en-US" sz="1200" dirty="0" smtClean="0"/>
              <a:t> board </a:t>
            </a:r>
            <a:r>
              <a:rPr lang="en-US" sz="1200" dirty="0" smtClean="0"/>
              <a:t>and </a:t>
            </a:r>
            <a:r>
              <a:rPr lang="en-US" sz="1200" dirty="0" smtClean="0"/>
              <a:t>LED board </a:t>
            </a:r>
            <a:r>
              <a:rPr lang="en-US" sz="1200" dirty="0" smtClean="0"/>
              <a:t>together</a:t>
            </a:r>
            <a:r>
              <a:rPr lang="en-US" sz="1200" dirty="0" smtClean="0"/>
              <a:t>.</a:t>
            </a:r>
          </a:p>
          <a:p>
            <a:pPr lvl="1"/>
            <a:r>
              <a:rPr lang="en-US" sz="1200" dirty="0" smtClean="0"/>
              <a:t>Adjust the jumpers on the LED board to choose the number of LEDs to drive.</a:t>
            </a:r>
          </a:p>
          <a:p>
            <a:pPr lvl="1"/>
            <a:r>
              <a:rPr lang="en-US" sz="1200" dirty="0" smtClean="0"/>
              <a:t>Connect:</a:t>
            </a:r>
          </a:p>
          <a:p>
            <a:pPr lvl="2"/>
            <a:r>
              <a:rPr lang="en-US" sz="1200" dirty="0" smtClean="0"/>
              <a:t>Vin to a supply between 8V and 36V</a:t>
            </a:r>
          </a:p>
          <a:p>
            <a:pPr lvl="2"/>
            <a:r>
              <a:rPr lang="en-US" sz="1200" dirty="0" smtClean="0"/>
              <a:t>PWM to a frequency generator</a:t>
            </a:r>
          </a:p>
          <a:p>
            <a:pPr lvl="3"/>
            <a:r>
              <a:rPr lang="en-US" sz="1000" dirty="0" smtClean="0"/>
              <a:t>Or, if PWM dimming is not required, connect PWM to the ADD5211’s VDD pin (default jumper connection).</a:t>
            </a:r>
          </a:p>
          <a:p>
            <a:pPr lvl="1"/>
            <a:endParaRPr lang="en-US" sz="1100" dirty="0" smtClean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2676245"/>
              </p:ext>
            </p:extLst>
          </p:nvPr>
        </p:nvGraphicFramePr>
        <p:xfrm>
          <a:off x="3809999" y="1066800"/>
          <a:ext cx="5180109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Visio" r:id="rId4" imgW="7619640" imgH="7048230" progId="Visio.Drawing.11">
                  <p:embed/>
                </p:oleObj>
              </mc:Choice>
              <mc:Fallback>
                <p:oleObj name="Visio" r:id="rId4" imgW="7619640" imgH="704823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809999" y="1066800"/>
                        <a:ext cx="5180109" cy="472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36" name="Picture 12" descr="C:\Users\jkraft\Documents\ADD520x\ADD5211\Eval Board\Final eval board\picts\IMG_1636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48" t="6579" b="14482"/>
          <a:stretch/>
        </p:blipFill>
        <p:spPr bwMode="auto">
          <a:xfrm>
            <a:off x="307074" y="3957849"/>
            <a:ext cx="3549982" cy="2456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760705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 Box 19"/>
          <p:cNvSpPr txBox="1">
            <a:spLocks noChangeArrowheads="1"/>
          </p:cNvSpPr>
          <p:nvPr/>
        </p:nvSpPr>
        <p:spPr bwMode="auto">
          <a:xfrm>
            <a:off x="4140958" y="1035524"/>
            <a:ext cx="4020403" cy="190821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45720" tIns="91440" rIns="45720" bIns="91440">
            <a:spAutoFit/>
          </a:bodyPr>
          <a:lstStyle>
            <a:lvl1pPr marL="225425" indent="-225425" defTabSz="1376363">
              <a:defRPr sz="2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376363">
              <a:defRPr sz="22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376363">
              <a:defRPr sz="22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376363">
              <a:defRPr sz="22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376363">
              <a:defRPr sz="22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37636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u"/>
              <a:defRPr sz="22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37636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u"/>
              <a:defRPr sz="22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37636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u"/>
              <a:defRPr sz="22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37636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u"/>
              <a:defRPr sz="22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ko-KR" sz="1400" b="0" dirty="0" smtClean="0">
                <a:ea typeface="굴림" pitchFamily="50" charset="-127"/>
              </a:rPr>
              <a:t>The first jumper in each row of LEDs shorts out 1 LED.</a:t>
            </a:r>
          </a:p>
          <a:p>
            <a:r>
              <a:rPr lang="en-US" altLang="ko-KR" sz="1400" b="0" dirty="0" smtClean="0">
                <a:ea typeface="굴림" pitchFamily="50" charset="-127"/>
              </a:rPr>
              <a:t>The other jumpers in each row short out 2 LEDs</a:t>
            </a:r>
          </a:p>
          <a:p>
            <a:r>
              <a:rPr lang="en-US" altLang="ko-KR" sz="1400" b="0" dirty="0" smtClean="0">
                <a:ea typeface="굴림" pitchFamily="50" charset="-127"/>
              </a:rPr>
              <a:t>	Jumper </a:t>
            </a:r>
            <a:r>
              <a:rPr lang="en-US" altLang="ko-KR" sz="1400" b="0" dirty="0">
                <a:ea typeface="굴림" pitchFamily="50" charset="-127"/>
              </a:rPr>
              <a:t>Open : </a:t>
            </a:r>
            <a:r>
              <a:rPr lang="en-US" altLang="ko-KR" sz="1400" b="0" dirty="0" smtClean="0">
                <a:ea typeface="굴림" pitchFamily="50" charset="-127"/>
              </a:rPr>
              <a:t>LEDs will be used</a:t>
            </a:r>
            <a:endParaRPr lang="en-US" altLang="ko-KR" sz="1400" b="0" dirty="0">
              <a:ea typeface="굴림" pitchFamily="50" charset="-127"/>
            </a:endParaRPr>
          </a:p>
          <a:p>
            <a:r>
              <a:rPr lang="en-US" altLang="ko-KR" sz="1400" b="0" dirty="0" smtClean="0">
                <a:ea typeface="굴림" pitchFamily="50" charset="-127"/>
              </a:rPr>
              <a:t>	Jumper </a:t>
            </a:r>
            <a:r>
              <a:rPr lang="en-US" altLang="ko-KR" sz="1400" b="0" dirty="0">
                <a:ea typeface="굴림" pitchFamily="50" charset="-127"/>
              </a:rPr>
              <a:t>Short : </a:t>
            </a:r>
            <a:r>
              <a:rPr lang="en-US" altLang="ko-KR" sz="1400" b="0" dirty="0" smtClean="0">
                <a:ea typeface="굴림" pitchFamily="50" charset="-127"/>
              </a:rPr>
              <a:t>LEDs will not be used</a:t>
            </a:r>
            <a:endParaRPr lang="en-US" altLang="ko-KR" sz="1400" b="0" dirty="0">
              <a:ea typeface="굴림" pitchFamily="50" charset="-127"/>
            </a:endParaRPr>
          </a:p>
          <a:p>
            <a:endParaRPr lang="en-US" altLang="ko-KR" sz="1400" b="0" dirty="0">
              <a:ea typeface="굴림" pitchFamily="50" charset="-127"/>
            </a:endParaRPr>
          </a:p>
          <a:p>
            <a:r>
              <a:rPr lang="en-US" altLang="ko-KR" sz="1400" b="0" dirty="0">
                <a:ea typeface="굴림" pitchFamily="50" charset="-127"/>
              </a:rPr>
              <a:t>With all jumpers open, the </a:t>
            </a:r>
            <a:r>
              <a:rPr lang="en-US" altLang="ko-KR" sz="1400" b="0" dirty="0" smtClean="0">
                <a:ea typeface="굴림" pitchFamily="50" charset="-127"/>
              </a:rPr>
              <a:t>LED voltage is </a:t>
            </a:r>
            <a:r>
              <a:rPr lang="en-US" altLang="ko-KR" sz="1400" b="0" dirty="0">
                <a:ea typeface="굴림" pitchFamily="50" charset="-127"/>
              </a:rPr>
              <a:t>about </a:t>
            </a:r>
            <a:r>
              <a:rPr lang="en-US" altLang="ko-KR" sz="1400" b="0" dirty="0" smtClean="0">
                <a:ea typeface="굴림" pitchFamily="50" charset="-127"/>
              </a:rPr>
              <a:t>62V </a:t>
            </a:r>
            <a:r>
              <a:rPr lang="en-US" altLang="ko-KR" sz="1400" b="0" dirty="0">
                <a:ea typeface="굴림" pitchFamily="50" charset="-127"/>
              </a:rPr>
              <a:t>per string </a:t>
            </a:r>
            <a:r>
              <a:rPr lang="en-US" altLang="ko-KR" sz="1400" b="0" dirty="0" smtClean="0">
                <a:ea typeface="굴림" pitchFamily="50" charset="-127"/>
              </a:rPr>
              <a:t>at 100mA.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99231" y="496722"/>
            <a:ext cx="8593138" cy="914400"/>
          </a:xfrm>
          <a:prstGeom prst="rect">
            <a:avLst/>
          </a:prstGeom>
        </p:spPr>
        <p:txBody>
          <a:bodyPr/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 Black" pitchFamily="34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 Black" pitchFamily="34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 Black" pitchFamily="34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 Black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 Black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 Black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 Black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 Black" pitchFamily="34" charset="0"/>
              </a:defRPr>
            </a:lvl9pPr>
          </a:lstStyle>
          <a:p>
            <a:pPr marL="342900" indent="-342900"/>
            <a:r>
              <a:rPr lang="en-US" sz="2400" dirty="0" smtClean="0"/>
              <a:t>ADD5211 LED Board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2400" dirty="0" smtClean="0"/>
          </a:p>
        </p:txBody>
      </p:sp>
      <p:sp>
        <p:nvSpPr>
          <p:cNvPr id="12" name="Text Box 19"/>
          <p:cNvSpPr txBox="1">
            <a:spLocks noChangeArrowheads="1"/>
          </p:cNvSpPr>
          <p:nvPr/>
        </p:nvSpPr>
        <p:spPr bwMode="auto">
          <a:xfrm>
            <a:off x="4914330" y="4674927"/>
            <a:ext cx="4020403" cy="61555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45720" tIns="91440" rIns="45720" bIns="91440">
            <a:spAutoFit/>
          </a:bodyPr>
          <a:lstStyle>
            <a:lvl1pPr marL="225425" indent="-225425" defTabSz="1376363">
              <a:defRPr sz="2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1376363">
              <a:defRPr sz="22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1376363">
              <a:defRPr sz="22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1376363">
              <a:defRPr sz="22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1376363">
              <a:defRPr sz="22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37636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u"/>
              <a:defRPr sz="22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37636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u"/>
              <a:defRPr sz="22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37636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u"/>
              <a:defRPr sz="22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37636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u"/>
              <a:defRPr sz="22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ko-KR" sz="1400" b="0" dirty="0" smtClean="0">
                <a:ea typeface="굴림" pitchFamily="50" charset="-127"/>
              </a:rPr>
              <a:t>LED Board can be plugged in “upside down” to make testing easier.</a:t>
            </a:r>
          </a:p>
        </p:txBody>
      </p:sp>
      <p:pic>
        <p:nvPicPr>
          <p:cNvPr id="5122" name="Picture 2" descr="C:\Users\jkraft\Documents\ADD520x\ADD5211\Eval Board\Final eval board\picts\IMG_164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6" b="7386"/>
          <a:stretch/>
        </p:blipFill>
        <p:spPr bwMode="auto">
          <a:xfrm>
            <a:off x="770642" y="1112294"/>
            <a:ext cx="3222442" cy="2163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jkraft\Documents\ADD520x\ADD5211\Eval Board\Final eval board\picts\IMG_1639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4" t="25716" r="2642" b="36464"/>
          <a:stretch/>
        </p:blipFill>
        <p:spPr bwMode="auto">
          <a:xfrm>
            <a:off x="361665" y="3507473"/>
            <a:ext cx="4538334" cy="1465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jkraft\Documents\ADD520x\ADD5211\Eval Board\Final eval board\picts\IMG_1646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4" t="24810" r="3596" b="34345"/>
          <a:stretch/>
        </p:blipFill>
        <p:spPr bwMode="auto">
          <a:xfrm>
            <a:off x="368491" y="4995079"/>
            <a:ext cx="4524232" cy="1583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990547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593138" cy="914400"/>
          </a:xfrm>
        </p:spPr>
        <p:txBody>
          <a:bodyPr/>
          <a:lstStyle/>
          <a:p>
            <a:pPr marL="342900" indent="-342900"/>
            <a:r>
              <a:rPr lang="en-US" sz="2400" dirty="0" smtClean="0"/>
              <a:t>ADD5211 </a:t>
            </a:r>
            <a:r>
              <a:rPr lang="en-US" sz="2400" dirty="0" err="1" smtClean="0"/>
              <a:t>Eval</a:t>
            </a:r>
            <a:r>
              <a:rPr lang="en-US" sz="2400" dirty="0" smtClean="0"/>
              <a:t> Board Layout (Rev 4)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2400" dirty="0" smtClean="0"/>
          </a:p>
        </p:txBody>
      </p:sp>
      <p:sp>
        <p:nvSpPr>
          <p:cNvPr id="1741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741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458841" y="6095999"/>
            <a:ext cx="39935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</a:rPr>
              <a:t>Demo Board Layout:  Top Metal</a:t>
            </a:r>
            <a:endParaRPr lang="en-US" sz="1400" b="1" dirty="0">
              <a:solidFill>
                <a:schemeClr val="tx2"/>
              </a:solidFill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143000"/>
            <a:ext cx="4840088" cy="4824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5410200" y="2688771"/>
            <a:ext cx="447675" cy="266700"/>
          </a:xfrm>
          <a:prstGeom prst="rect">
            <a:avLst/>
          </a:prstGeom>
          <a:solidFill>
            <a:srgbClr val="00B0F0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1100"/>
          </a:p>
        </p:txBody>
      </p:sp>
      <p:sp>
        <p:nvSpPr>
          <p:cNvPr id="10" name="Rectangle 9"/>
          <p:cNvSpPr/>
          <p:nvPr/>
        </p:nvSpPr>
        <p:spPr>
          <a:xfrm>
            <a:off x="5410203" y="3029853"/>
            <a:ext cx="447675" cy="266700"/>
          </a:xfrm>
          <a:prstGeom prst="rect">
            <a:avLst/>
          </a:prstGeom>
          <a:solidFill>
            <a:srgbClr val="00B0F0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1100"/>
          </a:p>
        </p:txBody>
      </p:sp>
      <p:sp>
        <p:nvSpPr>
          <p:cNvPr id="11" name="Rectangle 10"/>
          <p:cNvSpPr/>
          <p:nvPr/>
        </p:nvSpPr>
        <p:spPr>
          <a:xfrm>
            <a:off x="5395689" y="3733799"/>
            <a:ext cx="447675" cy="266700"/>
          </a:xfrm>
          <a:prstGeom prst="rect">
            <a:avLst/>
          </a:prstGeom>
          <a:solidFill>
            <a:srgbClr val="00B0F0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1100"/>
          </a:p>
        </p:txBody>
      </p:sp>
      <p:sp>
        <p:nvSpPr>
          <p:cNvPr id="12" name="Rectangle 11"/>
          <p:cNvSpPr/>
          <p:nvPr/>
        </p:nvSpPr>
        <p:spPr>
          <a:xfrm>
            <a:off x="5390929" y="4082142"/>
            <a:ext cx="447675" cy="266700"/>
          </a:xfrm>
          <a:prstGeom prst="rect">
            <a:avLst/>
          </a:prstGeom>
          <a:solidFill>
            <a:srgbClr val="00B0F0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1100"/>
          </a:p>
        </p:txBody>
      </p:sp>
      <p:sp>
        <p:nvSpPr>
          <p:cNvPr id="13" name="Rectangle 12"/>
          <p:cNvSpPr/>
          <p:nvPr/>
        </p:nvSpPr>
        <p:spPr>
          <a:xfrm>
            <a:off x="2833914" y="5134428"/>
            <a:ext cx="447675" cy="266700"/>
          </a:xfrm>
          <a:prstGeom prst="rect">
            <a:avLst/>
          </a:prstGeom>
          <a:solidFill>
            <a:srgbClr val="00B0F0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1100"/>
          </a:p>
        </p:txBody>
      </p:sp>
      <p:sp>
        <p:nvSpPr>
          <p:cNvPr id="2" name="TextBox 1"/>
          <p:cNvSpPr txBox="1"/>
          <p:nvPr/>
        </p:nvSpPr>
        <p:spPr>
          <a:xfrm>
            <a:off x="6756401" y="4804620"/>
            <a:ext cx="20056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Default Jumper</a:t>
            </a:r>
          </a:p>
          <a:p>
            <a:r>
              <a:rPr lang="en-US" dirty="0" smtClean="0"/>
              <a:t>Placement shown</a:t>
            </a:r>
          </a:p>
          <a:p>
            <a:r>
              <a:rPr lang="en-US" dirty="0" smtClean="0"/>
              <a:t>with blue boxes</a:t>
            </a:r>
            <a:endParaRPr lang="en-US" dirty="0"/>
          </a:p>
        </p:txBody>
      </p:sp>
      <p:cxnSp>
        <p:nvCxnSpPr>
          <p:cNvPr id="4" name="Straight Arrow Connector 3"/>
          <p:cNvCxnSpPr>
            <a:stCxn id="2" idx="1"/>
          </p:cNvCxnSpPr>
          <p:nvPr/>
        </p:nvCxnSpPr>
        <p:spPr bwMode="auto">
          <a:xfrm flipH="1">
            <a:off x="3281589" y="5266285"/>
            <a:ext cx="3474812" cy="67715"/>
          </a:xfrm>
          <a:prstGeom prst="straightConnector1">
            <a:avLst/>
          </a:prstGeom>
          <a:solidFill>
            <a:schemeClr val="tx2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" name="Straight Arrow Connector 5"/>
          <p:cNvCxnSpPr/>
          <p:nvPr/>
        </p:nvCxnSpPr>
        <p:spPr bwMode="auto">
          <a:xfrm flipH="1" flipV="1">
            <a:off x="5769429" y="4405086"/>
            <a:ext cx="986972" cy="584200"/>
          </a:xfrm>
          <a:prstGeom prst="straightConnector1">
            <a:avLst/>
          </a:prstGeom>
          <a:solidFill>
            <a:schemeClr val="tx2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17760705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593138" cy="914400"/>
          </a:xfrm>
        </p:spPr>
        <p:txBody>
          <a:bodyPr/>
          <a:lstStyle/>
          <a:p>
            <a:pPr marL="342900" indent="-342900"/>
            <a:r>
              <a:rPr lang="en-US" sz="2400" dirty="0" smtClean="0"/>
              <a:t>ADD5211 </a:t>
            </a:r>
            <a:r>
              <a:rPr lang="en-US" sz="2400" dirty="0" err="1" smtClean="0"/>
              <a:t>Eval</a:t>
            </a:r>
            <a:r>
              <a:rPr lang="en-US" sz="2400" dirty="0" smtClean="0"/>
              <a:t> Board Bill of Materials (BOM)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2400" dirty="0" smtClean="0"/>
          </a:p>
        </p:txBody>
      </p:sp>
      <p:sp>
        <p:nvSpPr>
          <p:cNvPr id="1741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741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1400151"/>
              </p:ext>
            </p:extLst>
          </p:nvPr>
        </p:nvGraphicFramePr>
        <p:xfrm>
          <a:off x="381000" y="1371600"/>
          <a:ext cx="8205788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Worksheet" r:id="rId4" imgW="6800867" imgH="3410085" progId="Excel.Sheet.12">
                  <p:embed/>
                </p:oleObj>
              </mc:Choice>
              <mc:Fallback>
                <p:oleObj name="Worksheet" r:id="rId4" imgW="6800867" imgH="341008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81000" y="1371600"/>
                        <a:ext cx="8205788" cy="411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9971931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593138" cy="914400"/>
          </a:xfrm>
        </p:spPr>
        <p:txBody>
          <a:bodyPr/>
          <a:lstStyle/>
          <a:p>
            <a:pPr marL="342900" indent="-342900"/>
            <a:r>
              <a:rPr lang="en-US" sz="2400" dirty="0" smtClean="0"/>
              <a:t>ADD5211 LED Board Layout (Rev 2)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2400" dirty="0" smtClean="0"/>
          </a:p>
        </p:txBody>
      </p:sp>
      <p:sp>
        <p:nvSpPr>
          <p:cNvPr id="1741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741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77" y="1236354"/>
            <a:ext cx="8823277" cy="3361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16"/>
          <p:cNvSpPr txBox="1"/>
          <p:nvPr/>
        </p:nvSpPr>
        <p:spPr>
          <a:xfrm>
            <a:off x="1045726" y="2790023"/>
            <a:ext cx="1500732" cy="215444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b="1" dirty="0">
                <a:solidFill>
                  <a:sysClr val="windowText" lastClr="000000"/>
                </a:solidFill>
              </a:rPr>
              <a:t>(all LED cathodes</a:t>
            </a:r>
            <a:r>
              <a:rPr lang="en-US" sz="800" b="1" baseline="0" dirty="0">
                <a:solidFill>
                  <a:sysClr val="windowText" lastClr="000000"/>
                </a:solidFill>
              </a:rPr>
              <a:t> face left)</a:t>
            </a:r>
            <a:endParaRPr lang="en-US" sz="600" b="1" dirty="0">
              <a:solidFill>
                <a:sysClr val="windowText" lastClr="00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241945" y="4181784"/>
            <a:ext cx="271282" cy="118204"/>
          </a:xfrm>
          <a:prstGeom prst="rect">
            <a:avLst/>
          </a:prstGeom>
          <a:solidFill>
            <a:srgbClr val="FF0000">
              <a:alpha val="66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1100"/>
          </a:p>
        </p:txBody>
      </p:sp>
      <p:sp>
        <p:nvSpPr>
          <p:cNvPr id="27" name="Rectangle 26"/>
          <p:cNvSpPr/>
          <p:nvPr/>
        </p:nvSpPr>
        <p:spPr>
          <a:xfrm>
            <a:off x="1237396" y="3078590"/>
            <a:ext cx="271282" cy="118204"/>
          </a:xfrm>
          <a:prstGeom prst="rect">
            <a:avLst/>
          </a:prstGeom>
          <a:solidFill>
            <a:srgbClr val="FF0000">
              <a:alpha val="66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1100"/>
          </a:p>
        </p:txBody>
      </p:sp>
      <p:sp>
        <p:nvSpPr>
          <p:cNvPr id="28" name="Rectangle 27"/>
          <p:cNvSpPr/>
          <p:nvPr/>
        </p:nvSpPr>
        <p:spPr>
          <a:xfrm>
            <a:off x="1223748" y="1536393"/>
            <a:ext cx="271282" cy="118204"/>
          </a:xfrm>
          <a:prstGeom prst="rect">
            <a:avLst/>
          </a:prstGeom>
          <a:solidFill>
            <a:srgbClr val="FF0000">
              <a:alpha val="66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1100"/>
          </a:p>
        </p:txBody>
      </p:sp>
      <p:sp>
        <p:nvSpPr>
          <p:cNvPr id="29" name="Rectangle 28"/>
          <p:cNvSpPr/>
          <p:nvPr/>
        </p:nvSpPr>
        <p:spPr>
          <a:xfrm>
            <a:off x="1237396" y="2635037"/>
            <a:ext cx="271282" cy="118204"/>
          </a:xfrm>
          <a:prstGeom prst="rect">
            <a:avLst/>
          </a:prstGeom>
          <a:solidFill>
            <a:srgbClr val="FF0000">
              <a:alpha val="66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1100"/>
          </a:p>
        </p:txBody>
      </p:sp>
      <p:sp>
        <p:nvSpPr>
          <p:cNvPr id="31" name="Rectangle 30"/>
          <p:cNvSpPr/>
          <p:nvPr/>
        </p:nvSpPr>
        <p:spPr>
          <a:xfrm>
            <a:off x="5475025" y="4190883"/>
            <a:ext cx="271282" cy="118204"/>
          </a:xfrm>
          <a:prstGeom prst="rect">
            <a:avLst/>
          </a:prstGeom>
          <a:solidFill>
            <a:srgbClr val="FF0000">
              <a:alpha val="66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1100"/>
          </a:p>
        </p:txBody>
      </p:sp>
      <p:sp>
        <p:nvSpPr>
          <p:cNvPr id="32" name="Rectangle 31"/>
          <p:cNvSpPr/>
          <p:nvPr/>
        </p:nvSpPr>
        <p:spPr>
          <a:xfrm>
            <a:off x="5484124" y="3067217"/>
            <a:ext cx="271282" cy="118204"/>
          </a:xfrm>
          <a:prstGeom prst="rect">
            <a:avLst/>
          </a:prstGeom>
          <a:solidFill>
            <a:srgbClr val="FF0000">
              <a:alpha val="66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1100"/>
          </a:p>
        </p:txBody>
      </p:sp>
      <p:sp>
        <p:nvSpPr>
          <p:cNvPr id="33" name="Rectangle 32"/>
          <p:cNvSpPr/>
          <p:nvPr/>
        </p:nvSpPr>
        <p:spPr>
          <a:xfrm>
            <a:off x="5470476" y="1525020"/>
            <a:ext cx="271282" cy="118204"/>
          </a:xfrm>
          <a:prstGeom prst="rect">
            <a:avLst/>
          </a:prstGeom>
          <a:solidFill>
            <a:srgbClr val="FF0000">
              <a:alpha val="66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1100"/>
          </a:p>
        </p:txBody>
      </p:sp>
      <p:sp>
        <p:nvSpPr>
          <p:cNvPr id="34" name="Rectangle 33"/>
          <p:cNvSpPr/>
          <p:nvPr/>
        </p:nvSpPr>
        <p:spPr>
          <a:xfrm>
            <a:off x="5484124" y="2623664"/>
            <a:ext cx="271282" cy="118204"/>
          </a:xfrm>
          <a:prstGeom prst="rect">
            <a:avLst/>
          </a:prstGeom>
          <a:solidFill>
            <a:srgbClr val="FF0000">
              <a:alpha val="66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1100"/>
          </a:p>
        </p:txBody>
      </p:sp>
      <p:sp>
        <p:nvSpPr>
          <p:cNvPr id="35" name="TextBox 34"/>
          <p:cNvSpPr txBox="1"/>
          <p:nvPr/>
        </p:nvSpPr>
        <p:spPr>
          <a:xfrm>
            <a:off x="6366681" y="4572608"/>
            <a:ext cx="25794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Default jumper placement shown with red boxes</a:t>
            </a:r>
            <a:endParaRPr lang="en-US" sz="1600" dirty="0"/>
          </a:p>
        </p:txBody>
      </p:sp>
      <p:cxnSp>
        <p:nvCxnSpPr>
          <p:cNvPr id="36" name="Straight Arrow Connector 35"/>
          <p:cNvCxnSpPr>
            <a:stCxn id="35" idx="1"/>
          </p:cNvCxnSpPr>
          <p:nvPr/>
        </p:nvCxnSpPr>
        <p:spPr bwMode="auto">
          <a:xfrm flipH="1" flipV="1">
            <a:off x="1528551" y="4278577"/>
            <a:ext cx="4838130" cy="586419"/>
          </a:xfrm>
          <a:prstGeom prst="straightConnector1">
            <a:avLst/>
          </a:prstGeom>
          <a:solidFill>
            <a:schemeClr val="tx2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7" name="Straight Arrow Connector 36"/>
          <p:cNvCxnSpPr/>
          <p:nvPr/>
        </p:nvCxnSpPr>
        <p:spPr bwMode="auto">
          <a:xfrm flipH="1" flipV="1">
            <a:off x="5779827" y="4264926"/>
            <a:ext cx="586854" cy="484495"/>
          </a:xfrm>
          <a:prstGeom prst="straightConnector1">
            <a:avLst/>
          </a:prstGeom>
          <a:solidFill>
            <a:schemeClr val="tx2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9358898"/>
              </p:ext>
            </p:extLst>
          </p:nvPr>
        </p:nvGraphicFramePr>
        <p:xfrm>
          <a:off x="625475" y="5391248"/>
          <a:ext cx="8205788" cy="989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" name="Worksheet" r:id="rId5" imgW="6800867" imgH="819285" progId="Excel.Sheet.12">
                  <p:embed/>
                </p:oleObj>
              </mc:Choice>
              <mc:Fallback>
                <p:oleObj name="Worksheet" r:id="rId5" imgW="6800867" imgH="819285" progId="Excel.Sheet.12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5475" y="5391248"/>
                        <a:ext cx="8205788" cy="989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1137965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228600" y="427384"/>
            <a:ext cx="8593138" cy="646043"/>
          </a:xfrm>
        </p:spPr>
        <p:txBody>
          <a:bodyPr/>
          <a:lstStyle/>
          <a:p>
            <a:pPr marL="342900" indent="-342900"/>
            <a:r>
              <a:rPr lang="en-US" sz="2400" dirty="0" smtClean="0"/>
              <a:t>ADD5211 </a:t>
            </a:r>
            <a:r>
              <a:rPr lang="en-US" sz="2400" dirty="0" err="1" smtClean="0"/>
              <a:t>Eval</a:t>
            </a:r>
            <a:r>
              <a:rPr lang="en-US" sz="2400" dirty="0" smtClean="0"/>
              <a:t> Board Ordering Info: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2400" dirty="0" smtClean="0"/>
          </a:p>
        </p:txBody>
      </p:sp>
      <p:sp>
        <p:nvSpPr>
          <p:cNvPr id="1741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741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19" name="Picture 3" descr="C:\Users\jkraft\Documents\ADD520x\ADD5211\Eval Board\Final eval board\picts\IMG_163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4" t="25716" r="2642" b="36464"/>
          <a:stretch/>
        </p:blipFill>
        <p:spPr bwMode="auto">
          <a:xfrm>
            <a:off x="2985596" y="1440135"/>
            <a:ext cx="6003670" cy="1939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itle 1"/>
          <p:cNvSpPr txBox="1">
            <a:spLocks/>
          </p:cNvSpPr>
          <p:nvPr/>
        </p:nvSpPr>
        <p:spPr bwMode="auto">
          <a:xfrm>
            <a:off x="132522" y="2249558"/>
            <a:ext cx="2915478" cy="467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91440" rIns="4572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 Black" pitchFamily="34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 Black" pitchFamily="34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 Black" pitchFamily="34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 Black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 Black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 Black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 Black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 Black" pitchFamily="34" charset="0"/>
              </a:defRPr>
            </a:lvl9pPr>
          </a:lstStyle>
          <a:p>
            <a:pPr marL="342900" indent="-342900"/>
            <a:r>
              <a:rPr lang="en-US" sz="1800" dirty="0" smtClean="0">
                <a:solidFill>
                  <a:schemeClr val="tx1"/>
                </a:solidFill>
              </a:rPr>
              <a:t>ADD5211</a:t>
            </a:r>
            <a:r>
              <a:rPr lang="en-US" sz="1800" dirty="0" smtClean="0">
                <a:solidFill>
                  <a:srgbClr val="FF0000"/>
                </a:solidFill>
              </a:rPr>
              <a:t>CP</a:t>
            </a:r>
            <a:r>
              <a:rPr lang="en-US" sz="1800" dirty="0" smtClean="0">
                <a:solidFill>
                  <a:schemeClr val="tx1"/>
                </a:solidFill>
              </a:rPr>
              <a:t>-EVALZ = </a:t>
            </a:r>
            <a:endParaRPr lang="en-US" sz="1800" dirty="0" smtClean="0">
              <a:solidFill>
                <a:schemeClr val="tx1"/>
              </a:solidFill>
            </a:endParaRPr>
          </a:p>
        </p:txBody>
      </p:sp>
      <p:pic>
        <p:nvPicPr>
          <p:cNvPr id="21" name="Picture 3" descr="C:\Users\jkraft\Documents\ADD520x\ADD5211\Eval Board\Final eval board\picts\IMG_163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4" t="25716" r="70063" b="36464"/>
          <a:stretch/>
        </p:blipFill>
        <p:spPr bwMode="auto">
          <a:xfrm>
            <a:off x="2978970" y="4746534"/>
            <a:ext cx="1394247" cy="1939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itle 1"/>
          <p:cNvSpPr txBox="1">
            <a:spLocks/>
          </p:cNvSpPr>
          <p:nvPr/>
        </p:nvSpPr>
        <p:spPr bwMode="auto">
          <a:xfrm>
            <a:off x="125896" y="5555957"/>
            <a:ext cx="2915478" cy="467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91440" rIns="4572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 Black" pitchFamily="34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 Black" pitchFamily="34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 Black" pitchFamily="34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 Black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 Black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 Black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 Black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 Black" pitchFamily="34" charset="0"/>
              </a:defRPr>
            </a:lvl9pPr>
          </a:lstStyle>
          <a:p>
            <a:pPr marL="342900" indent="-342900"/>
            <a:r>
              <a:rPr lang="en-US" sz="1800" dirty="0" smtClean="0">
                <a:solidFill>
                  <a:schemeClr val="tx1"/>
                </a:solidFill>
              </a:rPr>
              <a:t>ADD5211</a:t>
            </a:r>
            <a:r>
              <a:rPr lang="en-US" sz="1800" dirty="0" smtClean="0">
                <a:solidFill>
                  <a:srgbClr val="FF0000"/>
                </a:solidFill>
              </a:rPr>
              <a:t>EB</a:t>
            </a:r>
            <a:r>
              <a:rPr lang="en-US" sz="1800" dirty="0" smtClean="0">
                <a:solidFill>
                  <a:schemeClr val="tx1"/>
                </a:solidFill>
              </a:rPr>
              <a:t>-EVALZ = </a:t>
            </a:r>
            <a:endParaRPr lang="en-US" sz="1800" dirty="0" smtClean="0">
              <a:solidFill>
                <a:schemeClr val="tx1"/>
              </a:solidFill>
            </a:endParaRPr>
          </a:p>
        </p:txBody>
      </p:sp>
      <p:sp>
        <p:nvSpPr>
          <p:cNvPr id="23" name="Content Placeholder 2"/>
          <p:cNvSpPr>
            <a:spLocks noGrp="1"/>
          </p:cNvSpPr>
          <p:nvPr>
            <p:ph idx="1"/>
          </p:nvPr>
        </p:nvSpPr>
        <p:spPr>
          <a:xfrm>
            <a:off x="200024" y="1020416"/>
            <a:ext cx="8731941" cy="808383"/>
          </a:xfrm>
          <a:ln>
            <a:noFill/>
          </a:ln>
        </p:spPr>
        <p:txBody>
          <a:bodyPr/>
          <a:lstStyle/>
          <a:p>
            <a:pPr marL="0" indent="0" algn="ctr">
              <a:buNone/>
            </a:pPr>
            <a:r>
              <a:rPr lang="en-US" sz="1800" dirty="0" smtClean="0"/>
              <a:t>Order ADD5211</a:t>
            </a:r>
            <a:r>
              <a:rPr lang="en-US" sz="1800" dirty="0" smtClean="0">
                <a:solidFill>
                  <a:srgbClr val="FF0000"/>
                </a:solidFill>
              </a:rPr>
              <a:t>CP</a:t>
            </a:r>
            <a:r>
              <a:rPr lang="en-US" sz="1800" dirty="0" smtClean="0"/>
              <a:t>-EVALZ to get the ADD5211 </a:t>
            </a:r>
            <a:r>
              <a:rPr lang="en-US" sz="1800" dirty="0" err="1" smtClean="0"/>
              <a:t>eval</a:t>
            </a:r>
            <a:r>
              <a:rPr lang="en-US" sz="1800" dirty="0" smtClean="0"/>
              <a:t> board and the LED board.</a:t>
            </a:r>
            <a:endParaRPr lang="en-US" sz="1800" dirty="0" smtClean="0"/>
          </a:p>
        </p:txBody>
      </p:sp>
      <p:sp>
        <p:nvSpPr>
          <p:cNvPr id="24" name="Content Placeholder 2"/>
          <p:cNvSpPr txBox="1">
            <a:spLocks/>
          </p:cNvSpPr>
          <p:nvPr/>
        </p:nvSpPr>
        <p:spPr bwMode="auto">
          <a:xfrm>
            <a:off x="206650" y="4061788"/>
            <a:ext cx="8731941" cy="808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91440" rIns="45720" bIns="91440" numCol="1" anchor="t" anchorCtr="0" compatLnSpc="1">
            <a:prstTxWarp prst="textNoShape">
              <a:avLst/>
            </a:prstTxWarp>
          </a:bodyPr>
          <a:lstStyle>
            <a:lvl1pPr marL="225425" indent="-225425" algn="l" defTabSz="1376363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u"/>
              <a:defRPr sz="22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1638" indent="-174625" algn="l" defTabSz="1376363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l"/>
              <a:defRPr sz="2000" b="1">
                <a:solidFill>
                  <a:schemeClr val="tx2"/>
                </a:solidFill>
                <a:latin typeface="+mn-lt"/>
              </a:defRPr>
            </a:lvl2pPr>
            <a:lvl3pPr marL="573088" indent="-169863" algn="l" defTabSz="1376363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u"/>
              <a:defRPr sz="2000">
                <a:solidFill>
                  <a:schemeClr val="tx2"/>
                </a:solidFill>
                <a:latin typeface="+mn-lt"/>
              </a:defRPr>
            </a:lvl3pPr>
            <a:lvl4pPr marL="739775" indent="-165100" algn="l" defTabSz="1376363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l"/>
              <a:defRPr>
                <a:solidFill>
                  <a:schemeClr val="bg2"/>
                </a:solidFill>
                <a:latin typeface="+mn-lt"/>
              </a:defRPr>
            </a:lvl4pPr>
            <a:lvl5pPr marL="863600" indent="-122238" algn="l" defTabSz="1376363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Symbol" pitchFamily="18" charset="2"/>
              <a:buChar char="-"/>
              <a:defRPr sz="1600">
                <a:solidFill>
                  <a:schemeClr val="bg2"/>
                </a:solidFill>
                <a:latin typeface="+mn-lt"/>
              </a:defRPr>
            </a:lvl5pPr>
            <a:lvl6pPr marL="1320800" indent="-122238" algn="l" defTabSz="1376363" rtl="0" eaLnBrk="1" fontAlgn="base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Symbol" pitchFamily="18" charset="2"/>
              <a:buChar char="-"/>
              <a:defRPr sz="1600">
                <a:solidFill>
                  <a:schemeClr val="bg2"/>
                </a:solidFill>
                <a:latin typeface="+mn-lt"/>
              </a:defRPr>
            </a:lvl6pPr>
            <a:lvl7pPr marL="1778000" indent="-122238" algn="l" defTabSz="1376363" rtl="0" eaLnBrk="1" fontAlgn="base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Symbol" pitchFamily="18" charset="2"/>
              <a:buChar char="-"/>
              <a:defRPr sz="1600">
                <a:solidFill>
                  <a:schemeClr val="bg2"/>
                </a:solidFill>
                <a:latin typeface="+mn-lt"/>
              </a:defRPr>
            </a:lvl7pPr>
            <a:lvl8pPr marL="2235200" indent="-122238" algn="l" defTabSz="1376363" rtl="0" eaLnBrk="1" fontAlgn="base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Symbol" pitchFamily="18" charset="2"/>
              <a:buChar char="-"/>
              <a:defRPr sz="1600">
                <a:solidFill>
                  <a:schemeClr val="bg2"/>
                </a:solidFill>
                <a:latin typeface="+mn-lt"/>
              </a:defRPr>
            </a:lvl8pPr>
            <a:lvl9pPr marL="2692400" indent="-122238" algn="l" defTabSz="1376363" rtl="0" eaLnBrk="1" fontAlgn="base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Symbol" pitchFamily="18" charset="2"/>
              <a:buChar char="-"/>
              <a:defRPr sz="1600">
                <a:solidFill>
                  <a:schemeClr val="bg2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n-US" sz="1800" dirty="0" smtClean="0"/>
              <a:t>Order ADD5211</a:t>
            </a:r>
            <a:r>
              <a:rPr lang="en-US" sz="1800" dirty="0" smtClean="0">
                <a:solidFill>
                  <a:srgbClr val="FF0000"/>
                </a:solidFill>
              </a:rPr>
              <a:t>EB</a:t>
            </a:r>
            <a:r>
              <a:rPr lang="en-US" sz="1800" dirty="0" smtClean="0"/>
              <a:t>-EVALZ to get just the ADD5211 </a:t>
            </a:r>
            <a:r>
              <a:rPr lang="en-US" sz="1800" dirty="0" err="1" smtClean="0"/>
              <a:t>eval</a:t>
            </a:r>
            <a:r>
              <a:rPr lang="en-US" sz="1800" dirty="0" smtClean="0"/>
              <a:t> (driver) board.  </a:t>
            </a:r>
          </a:p>
          <a:p>
            <a:pPr marL="0" indent="0" algn="ctr">
              <a:buFont typeface="Wingdings" pitchFamily="2" charset="2"/>
              <a:buNone/>
            </a:pPr>
            <a:r>
              <a:rPr lang="en-US" sz="1800" dirty="0" smtClean="0"/>
              <a:t>Then connect it to your own LEDs.  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387456215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DITemplate[confidential]">
  <a:themeElements>
    <a:clrScheme name="ADITemplate[confidential] 3">
      <a:dk1>
        <a:srgbClr val="000000"/>
      </a:dk1>
      <a:lt1>
        <a:srgbClr val="FFFFFF"/>
      </a:lt1>
      <a:dk2>
        <a:srgbClr val="38579B"/>
      </a:dk2>
      <a:lt2>
        <a:srgbClr val="969696"/>
      </a:lt2>
      <a:accent1>
        <a:srgbClr val="FFCC00"/>
      </a:accent1>
      <a:accent2>
        <a:srgbClr val="28AE4E"/>
      </a:accent2>
      <a:accent3>
        <a:srgbClr val="FFFFFF"/>
      </a:accent3>
      <a:accent4>
        <a:srgbClr val="000000"/>
      </a:accent4>
      <a:accent5>
        <a:srgbClr val="FFE2AA"/>
      </a:accent5>
      <a:accent6>
        <a:srgbClr val="239D46"/>
      </a:accent6>
      <a:hlink>
        <a:srgbClr val="8B1174"/>
      </a:hlink>
      <a:folHlink>
        <a:srgbClr val="FF8C00"/>
      </a:folHlink>
    </a:clrScheme>
    <a:fontScheme name="ADITemplate[confidential]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DITemplate[confidential] 1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ITemplate[confidential] 2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DITemplate[confidential] 3">
        <a:dk1>
          <a:srgbClr val="000000"/>
        </a:dk1>
        <a:lt1>
          <a:srgbClr val="FFFFFF"/>
        </a:lt1>
        <a:dk2>
          <a:srgbClr val="38579B"/>
        </a:dk2>
        <a:lt2>
          <a:srgbClr val="969696"/>
        </a:lt2>
        <a:accent1>
          <a:srgbClr val="FFCC00"/>
        </a:accent1>
        <a:accent2>
          <a:srgbClr val="28AE4E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39D46"/>
        </a:accent6>
        <a:hlink>
          <a:srgbClr val="8B1174"/>
        </a:hlink>
        <a:folHlink>
          <a:srgbClr val="FF8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ADITemplate[confidential]</Template>
  <TotalTime>4168</TotalTime>
  <Words>374</Words>
  <Application>Microsoft Office PowerPoint</Application>
  <PresentationFormat>On-screen Show (4:3)</PresentationFormat>
  <Paragraphs>70</Paragraphs>
  <Slides>7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ADITemplate[confidential]</vt:lpstr>
      <vt:lpstr>Visio</vt:lpstr>
      <vt:lpstr>Worksheet</vt:lpstr>
      <vt:lpstr>ADD5211 4.5-40V, 88 LED Boost IC (200mA/LED)</vt:lpstr>
      <vt:lpstr>ADD5211 Evaluation Board (Rev4):</vt:lpstr>
      <vt:lpstr>PowerPoint Presentation</vt:lpstr>
      <vt:lpstr>ADD5211 Eval Board Layout (Rev 4) </vt:lpstr>
      <vt:lpstr>ADD5211 Eval Board Bill of Materials (BOM) </vt:lpstr>
      <vt:lpstr>ADD5211 LED Board Layout (Rev 2) </vt:lpstr>
      <vt:lpstr>ADD5211 Eval Board Ordering Info: </vt:lpstr>
    </vt:vector>
  </TitlesOfParts>
  <Company>Analog Devices,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jwrigley</dc:creator>
  <cp:lastModifiedBy>Kraft, Jon</cp:lastModifiedBy>
  <cp:revision>142</cp:revision>
  <dcterms:created xsi:type="dcterms:W3CDTF">2011-01-19T21:55:07Z</dcterms:created>
  <dcterms:modified xsi:type="dcterms:W3CDTF">2014-04-11T20:09:07Z</dcterms:modified>
</cp:coreProperties>
</file>