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14"/>
  </p:notesMasterIdLst>
  <p:handoutMasterIdLst>
    <p:handoutMasterId r:id="rId15"/>
  </p:handoutMasterIdLst>
  <p:sldIdLst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CED2"/>
    <a:srgbClr val="000000"/>
    <a:srgbClr val="E7E8EA"/>
    <a:srgbClr val="27B34F"/>
    <a:srgbClr val="009FBD"/>
    <a:srgbClr val="009F59"/>
    <a:srgbClr val="003D61"/>
    <a:srgbClr val="3DDCE6"/>
    <a:srgbClr val="7C4A8B"/>
    <a:srgbClr val="1E4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95" autoAdjust="0"/>
  </p:normalViewPr>
  <p:slideViewPr>
    <p:cSldViewPr snapToGrid="0" snapToObjects="1">
      <p:cViewPr varScale="1">
        <p:scale>
          <a:sx n="114" d="100"/>
          <a:sy n="114" d="100"/>
        </p:scale>
        <p:origin x="270" y="102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ssan, Mohamed" userId="8afd4eff-76e7-4e3e-8428-daf38496e679" providerId="ADAL" clId="{F319ACF4-072E-402D-809B-9EDD67D8799B}"/>
    <pc:docChg chg="undo custSel addSld modSld">
      <pc:chgData name="Hassan, Mohamed" userId="8afd4eff-76e7-4e3e-8428-daf38496e679" providerId="ADAL" clId="{F319ACF4-072E-402D-809B-9EDD67D8799B}" dt="2023-07-26T14:50:49.959" v="751" actId="20577"/>
      <pc:docMkLst>
        <pc:docMk/>
      </pc:docMkLst>
      <pc:sldChg chg="addSp modSp mod">
        <pc:chgData name="Hassan, Mohamed" userId="8afd4eff-76e7-4e3e-8428-daf38496e679" providerId="ADAL" clId="{F319ACF4-072E-402D-809B-9EDD67D8799B}" dt="2023-07-26T14:09:10.165" v="348" actId="20577"/>
        <pc:sldMkLst>
          <pc:docMk/>
          <pc:sldMk cId="1574013655" sldId="284"/>
        </pc:sldMkLst>
        <pc:spChg chg="mod">
          <ac:chgData name="Hassan, Mohamed" userId="8afd4eff-76e7-4e3e-8428-daf38496e679" providerId="ADAL" clId="{F319ACF4-072E-402D-809B-9EDD67D8799B}" dt="2023-07-26T14:09:10.165" v="348" actId="20577"/>
          <ac:spMkLst>
            <pc:docMk/>
            <pc:sldMk cId="1574013655" sldId="284"/>
            <ac:spMk id="3" creationId="{35E9BE9A-1D74-1F76-4626-7EECE1D70ECE}"/>
          </ac:spMkLst>
        </pc:spChg>
        <pc:picChg chg="add mod">
          <ac:chgData name="Hassan, Mohamed" userId="8afd4eff-76e7-4e3e-8428-daf38496e679" providerId="ADAL" clId="{F319ACF4-072E-402D-809B-9EDD67D8799B}" dt="2023-07-26T14:04:19.140" v="2" actId="1440"/>
          <ac:picMkLst>
            <pc:docMk/>
            <pc:sldMk cId="1574013655" sldId="284"/>
            <ac:picMk id="8" creationId="{A125C1CB-AD85-DC73-6C26-42103617B761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15:58.040" v="457" actId="20577"/>
        <pc:sldMkLst>
          <pc:docMk/>
          <pc:sldMk cId="366841926" sldId="285"/>
        </pc:sldMkLst>
        <pc:spChg chg="mod">
          <ac:chgData name="Hassan, Mohamed" userId="8afd4eff-76e7-4e3e-8428-daf38496e679" providerId="ADAL" clId="{F319ACF4-072E-402D-809B-9EDD67D8799B}" dt="2023-07-26T14:15:58.040" v="457" actId="20577"/>
          <ac:spMkLst>
            <pc:docMk/>
            <pc:sldMk cId="366841926" sldId="285"/>
            <ac:spMk id="2" creationId="{9C659D6A-9B6F-1AF8-0334-6664A4D0E6A2}"/>
          </ac:spMkLst>
        </pc:spChg>
        <pc:spChg chg="del">
          <ac:chgData name="Hassan, Mohamed" userId="8afd4eff-76e7-4e3e-8428-daf38496e679" providerId="ADAL" clId="{F319ACF4-072E-402D-809B-9EDD67D8799B}" dt="2023-07-26T14:14:38.859" v="350" actId="22"/>
          <ac:spMkLst>
            <pc:docMk/>
            <pc:sldMk cId="366841926" sldId="285"/>
            <ac:spMk id="3" creationId="{2F748FC3-B64E-8D41-F066-F7DAB3F551ED}"/>
          </ac:spMkLst>
        </pc:spChg>
        <pc:spChg chg="add mod">
          <ac:chgData name="Hassan, Mohamed" userId="8afd4eff-76e7-4e3e-8428-daf38496e679" providerId="ADAL" clId="{F319ACF4-072E-402D-809B-9EDD67D8799B}" dt="2023-07-26T14:14:57.201" v="355" actId="1076"/>
          <ac:spMkLst>
            <pc:docMk/>
            <pc:sldMk cId="366841926" sldId="285"/>
            <ac:spMk id="9" creationId="{39962EFA-2AE7-6F4E-A958-D84773F36B1F}"/>
          </ac:spMkLst>
        </pc:spChg>
        <pc:spChg chg="add mod">
          <ac:chgData name="Hassan, Mohamed" userId="8afd4eff-76e7-4e3e-8428-daf38496e679" providerId="ADAL" clId="{F319ACF4-072E-402D-809B-9EDD67D8799B}" dt="2023-07-26T14:15:32.690" v="410" actId="20577"/>
          <ac:spMkLst>
            <pc:docMk/>
            <pc:sldMk cId="366841926" sldId="285"/>
            <ac:spMk id="10" creationId="{1217F932-F1A1-F473-1124-BFF4A23C0620}"/>
          </ac:spMkLst>
        </pc:spChg>
        <pc:picChg chg="add mod ord">
          <ac:chgData name="Hassan, Mohamed" userId="8afd4eff-76e7-4e3e-8428-daf38496e679" providerId="ADAL" clId="{F319ACF4-072E-402D-809B-9EDD67D8799B}" dt="2023-07-26T14:14:40.641" v="351" actId="1076"/>
          <ac:picMkLst>
            <pc:docMk/>
            <pc:sldMk cId="366841926" sldId="285"/>
            <ac:picMk id="8" creationId="{3A4702C2-255B-5C46-7706-35FD8F0855F0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29:13.180" v="551" actId="20577"/>
        <pc:sldMkLst>
          <pc:docMk/>
          <pc:sldMk cId="418334997" sldId="286"/>
        </pc:sldMkLst>
        <pc:spChg chg="mod">
          <ac:chgData name="Hassan, Mohamed" userId="8afd4eff-76e7-4e3e-8428-daf38496e679" providerId="ADAL" clId="{F319ACF4-072E-402D-809B-9EDD67D8799B}" dt="2023-07-26T14:27:48.969" v="493" actId="1076"/>
          <ac:spMkLst>
            <pc:docMk/>
            <pc:sldMk cId="418334997" sldId="286"/>
            <ac:spMk id="2" creationId="{47836146-B42E-23E2-50ED-DAD834A34609}"/>
          </ac:spMkLst>
        </pc:spChg>
        <pc:spChg chg="del">
          <ac:chgData name="Hassan, Mohamed" userId="8afd4eff-76e7-4e3e-8428-daf38496e679" providerId="ADAL" clId="{F319ACF4-072E-402D-809B-9EDD67D8799B}" dt="2023-07-26T14:21:47.179" v="475" actId="22"/>
          <ac:spMkLst>
            <pc:docMk/>
            <pc:sldMk cId="418334997" sldId="286"/>
            <ac:spMk id="3" creationId="{5FC32431-05BE-04EB-EF4C-0E3C4AE76C03}"/>
          </ac:spMkLst>
        </pc:spChg>
        <pc:spChg chg="add">
          <ac:chgData name="Hassan, Mohamed" userId="8afd4eff-76e7-4e3e-8428-daf38496e679" providerId="ADAL" clId="{F319ACF4-072E-402D-809B-9EDD67D8799B}" dt="2023-07-26T14:28:54.751" v="514" actId="11529"/>
          <ac:spMkLst>
            <pc:docMk/>
            <pc:sldMk cId="418334997" sldId="286"/>
            <ac:spMk id="15" creationId="{098A0255-C11F-BC1A-0E78-FEA5E5B65BDB}"/>
          </ac:spMkLst>
        </pc:spChg>
        <pc:spChg chg="add mod">
          <ac:chgData name="Hassan, Mohamed" userId="8afd4eff-76e7-4e3e-8428-daf38496e679" providerId="ADAL" clId="{F319ACF4-072E-402D-809B-9EDD67D8799B}" dt="2023-07-26T14:29:13.180" v="551" actId="20577"/>
          <ac:spMkLst>
            <pc:docMk/>
            <pc:sldMk cId="418334997" sldId="286"/>
            <ac:spMk id="16" creationId="{EFC30434-C5D5-EF2D-D3A7-F4582D225778}"/>
          </ac:spMkLst>
        </pc:spChg>
        <pc:picChg chg="add mod ord">
          <ac:chgData name="Hassan, Mohamed" userId="8afd4eff-76e7-4e3e-8428-daf38496e679" providerId="ADAL" clId="{F319ACF4-072E-402D-809B-9EDD67D8799B}" dt="2023-07-26T14:21:51.056" v="477" actId="14100"/>
          <ac:picMkLst>
            <pc:docMk/>
            <pc:sldMk cId="418334997" sldId="286"/>
            <ac:picMk id="8" creationId="{5AE4B04D-745E-31E5-7ED1-3AC9C654E12A}"/>
          </ac:picMkLst>
        </pc:picChg>
        <pc:picChg chg="add mod">
          <ac:chgData name="Hassan, Mohamed" userId="8afd4eff-76e7-4e3e-8428-daf38496e679" providerId="ADAL" clId="{F319ACF4-072E-402D-809B-9EDD67D8799B}" dt="2023-07-26T14:22:30.272" v="481" actId="1076"/>
          <ac:picMkLst>
            <pc:docMk/>
            <pc:sldMk cId="418334997" sldId="286"/>
            <ac:picMk id="10" creationId="{490C0F75-81A9-E5F2-EA18-27322CB96DDC}"/>
          </ac:picMkLst>
        </pc:picChg>
        <pc:picChg chg="add mod">
          <ac:chgData name="Hassan, Mohamed" userId="8afd4eff-76e7-4e3e-8428-daf38496e679" providerId="ADAL" clId="{F319ACF4-072E-402D-809B-9EDD67D8799B}" dt="2023-07-26T14:22:52.022" v="483" actId="1076"/>
          <ac:picMkLst>
            <pc:docMk/>
            <pc:sldMk cId="418334997" sldId="286"/>
            <ac:picMk id="12" creationId="{F5A3DB36-2837-6B54-8ADB-A7F4042EF4D1}"/>
          </ac:picMkLst>
        </pc:picChg>
        <pc:picChg chg="add del mod">
          <ac:chgData name="Hassan, Mohamed" userId="8afd4eff-76e7-4e3e-8428-daf38496e679" providerId="ADAL" clId="{F319ACF4-072E-402D-809B-9EDD67D8799B}" dt="2023-07-26T14:27:41.397" v="488" actId="21"/>
          <ac:picMkLst>
            <pc:docMk/>
            <pc:sldMk cId="418334997" sldId="286"/>
            <ac:picMk id="14" creationId="{93D366AB-1F4E-5329-7671-D5850ADF81F6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28:47.051" v="513" actId="207"/>
        <pc:sldMkLst>
          <pc:docMk/>
          <pc:sldMk cId="2763076163" sldId="287"/>
        </pc:sldMkLst>
        <pc:spChg chg="mod">
          <ac:chgData name="Hassan, Mohamed" userId="8afd4eff-76e7-4e3e-8428-daf38496e679" providerId="ADAL" clId="{F319ACF4-072E-402D-809B-9EDD67D8799B}" dt="2023-07-26T14:27:52.767" v="494"/>
          <ac:spMkLst>
            <pc:docMk/>
            <pc:sldMk cId="2763076163" sldId="287"/>
            <ac:spMk id="2" creationId="{6E403E78-1DF3-ECBB-DD8D-05AE57B2925A}"/>
          </ac:spMkLst>
        </pc:spChg>
        <pc:spChg chg="del">
          <ac:chgData name="Hassan, Mohamed" userId="8afd4eff-76e7-4e3e-8428-daf38496e679" providerId="ADAL" clId="{F319ACF4-072E-402D-809B-9EDD67D8799B}" dt="2023-07-26T14:27:43.486" v="489"/>
          <ac:spMkLst>
            <pc:docMk/>
            <pc:sldMk cId="2763076163" sldId="287"/>
            <ac:spMk id="3" creationId="{F53E6464-5ECB-BB29-F386-5FF604877945}"/>
          </ac:spMkLst>
        </pc:spChg>
        <pc:spChg chg="add mod">
          <ac:chgData name="Hassan, Mohamed" userId="8afd4eff-76e7-4e3e-8428-daf38496e679" providerId="ADAL" clId="{F319ACF4-072E-402D-809B-9EDD67D8799B}" dt="2023-07-26T14:28:13.559" v="501" actId="1076"/>
          <ac:spMkLst>
            <pc:docMk/>
            <pc:sldMk cId="2763076163" sldId="287"/>
            <ac:spMk id="8" creationId="{E8AEFEB2-1D71-2BB0-49F6-0D18929C91C9}"/>
          </ac:spMkLst>
        </pc:spChg>
        <pc:spChg chg="add mod">
          <ac:chgData name="Hassan, Mohamed" userId="8afd4eff-76e7-4e3e-8428-daf38496e679" providerId="ADAL" clId="{F319ACF4-072E-402D-809B-9EDD67D8799B}" dt="2023-07-26T14:28:17.385" v="503" actId="1076"/>
          <ac:spMkLst>
            <pc:docMk/>
            <pc:sldMk cId="2763076163" sldId="287"/>
            <ac:spMk id="9" creationId="{679E4666-C9BC-CC10-7DB7-2ACE7E604904}"/>
          </ac:spMkLst>
        </pc:spChg>
        <pc:spChg chg="add mod">
          <ac:chgData name="Hassan, Mohamed" userId="8afd4eff-76e7-4e3e-8428-daf38496e679" providerId="ADAL" clId="{F319ACF4-072E-402D-809B-9EDD67D8799B}" dt="2023-07-26T14:28:32.247" v="510" actId="1076"/>
          <ac:spMkLst>
            <pc:docMk/>
            <pc:sldMk cId="2763076163" sldId="287"/>
            <ac:spMk id="10" creationId="{9B8864F2-B0D3-249A-0C73-6E01FA10D51C}"/>
          </ac:spMkLst>
        </pc:spChg>
        <pc:spChg chg="add mod">
          <ac:chgData name="Hassan, Mohamed" userId="8afd4eff-76e7-4e3e-8428-daf38496e679" providerId="ADAL" clId="{F319ACF4-072E-402D-809B-9EDD67D8799B}" dt="2023-07-26T14:28:47.051" v="513" actId="207"/>
          <ac:spMkLst>
            <pc:docMk/>
            <pc:sldMk cId="2763076163" sldId="287"/>
            <ac:spMk id="11" creationId="{B48647F4-E7CC-5E80-E8B0-9EA68EB92C58}"/>
          </ac:spMkLst>
        </pc:spChg>
        <pc:picChg chg="add mod">
          <ac:chgData name="Hassan, Mohamed" userId="8afd4eff-76e7-4e3e-8428-daf38496e679" providerId="ADAL" clId="{F319ACF4-072E-402D-809B-9EDD67D8799B}" dt="2023-07-26T14:28:28.750" v="509" actId="1076"/>
          <ac:picMkLst>
            <pc:docMk/>
            <pc:sldMk cId="2763076163" sldId="287"/>
            <ac:picMk id="7" creationId="{43549A70-4EC7-9BD0-F629-90150CE077A6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34:53.059" v="560"/>
        <pc:sldMkLst>
          <pc:docMk/>
          <pc:sldMk cId="2354565988" sldId="288"/>
        </pc:sldMkLst>
        <pc:spChg chg="mod">
          <ac:chgData name="Hassan, Mohamed" userId="8afd4eff-76e7-4e3e-8428-daf38496e679" providerId="ADAL" clId="{F319ACF4-072E-402D-809B-9EDD67D8799B}" dt="2023-07-26T14:34:53.059" v="560"/>
          <ac:spMkLst>
            <pc:docMk/>
            <pc:sldMk cId="2354565988" sldId="288"/>
            <ac:spMk id="2" creationId="{CB4B9A6D-860E-8DEA-B517-A2E25EAABEEF}"/>
          </ac:spMkLst>
        </pc:spChg>
        <pc:spChg chg="del">
          <ac:chgData name="Hassan, Mohamed" userId="8afd4eff-76e7-4e3e-8428-daf38496e679" providerId="ADAL" clId="{F319ACF4-072E-402D-809B-9EDD67D8799B}" dt="2023-07-26T14:33:36.222" v="553" actId="22"/>
          <ac:spMkLst>
            <pc:docMk/>
            <pc:sldMk cId="2354565988" sldId="288"/>
            <ac:spMk id="3" creationId="{1763729E-8855-7007-96BC-B95FAF8E105D}"/>
          </ac:spMkLst>
        </pc:spChg>
        <pc:picChg chg="add mod ord">
          <ac:chgData name="Hassan, Mohamed" userId="8afd4eff-76e7-4e3e-8428-daf38496e679" providerId="ADAL" clId="{F319ACF4-072E-402D-809B-9EDD67D8799B}" dt="2023-07-26T14:33:36.222" v="553" actId="22"/>
          <ac:picMkLst>
            <pc:docMk/>
            <pc:sldMk cId="2354565988" sldId="288"/>
            <ac:picMk id="8" creationId="{56C858C4-F91A-2605-5EE7-781EEEF991C9}"/>
          </ac:picMkLst>
        </pc:pic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0" creationId="{2DBCF344-6C9C-6F5B-2FC4-CC5DF7467F89}"/>
          </ac:cxnSpMkLst>
        </pc:cxn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1" creationId="{32AD4137-7CC6-F728-1D31-C3844C86C9FE}"/>
          </ac:cxnSpMkLst>
        </pc:cxn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2" creationId="{740F23A3-E339-DD2D-F863-2A40155B3DD4}"/>
          </ac:cxnSpMkLst>
        </pc:cxnChg>
      </pc:sldChg>
      <pc:sldChg chg="addSp delSp modSp new mod">
        <pc:chgData name="Hassan, Mohamed" userId="8afd4eff-76e7-4e3e-8428-daf38496e679" providerId="ADAL" clId="{F319ACF4-072E-402D-809B-9EDD67D8799B}" dt="2023-07-26T14:39:26.515" v="673" actId="14100"/>
        <pc:sldMkLst>
          <pc:docMk/>
          <pc:sldMk cId="1495194916" sldId="289"/>
        </pc:sldMkLst>
        <pc:spChg chg="mod">
          <ac:chgData name="Hassan, Mohamed" userId="8afd4eff-76e7-4e3e-8428-daf38496e679" providerId="ADAL" clId="{F319ACF4-072E-402D-809B-9EDD67D8799B}" dt="2023-07-26T14:34:57.590" v="562"/>
          <ac:spMkLst>
            <pc:docMk/>
            <pc:sldMk cId="1495194916" sldId="289"/>
            <ac:spMk id="2" creationId="{CC31F123-B8F7-0E6A-6F6E-60ED2498B422}"/>
          </ac:spMkLst>
        </pc:spChg>
        <pc:spChg chg="del">
          <ac:chgData name="Hassan, Mohamed" userId="8afd4eff-76e7-4e3e-8428-daf38496e679" providerId="ADAL" clId="{F319ACF4-072E-402D-809B-9EDD67D8799B}" dt="2023-07-26T14:38:29.519" v="563" actId="22"/>
          <ac:spMkLst>
            <pc:docMk/>
            <pc:sldMk cId="1495194916" sldId="289"/>
            <ac:spMk id="3" creationId="{A3868B84-1D0C-75D4-11DB-666318E73E3A}"/>
          </ac:spMkLst>
        </pc:spChg>
        <pc:spChg chg="add mod">
          <ac:chgData name="Hassan, Mohamed" userId="8afd4eff-76e7-4e3e-8428-daf38496e679" providerId="ADAL" clId="{F319ACF4-072E-402D-809B-9EDD67D8799B}" dt="2023-07-26T14:39:26.515" v="673" actId="14100"/>
          <ac:spMkLst>
            <pc:docMk/>
            <pc:sldMk cId="1495194916" sldId="289"/>
            <ac:spMk id="14" creationId="{D649D36C-7BAE-0DA0-E7CC-7CCBDFBC2874}"/>
          </ac:spMkLst>
        </pc:spChg>
        <pc:picChg chg="add mod ord">
          <ac:chgData name="Hassan, Mohamed" userId="8afd4eff-76e7-4e3e-8428-daf38496e679" providerId="ADAL" clId="{F319ACF4-072E-402D-809B-9EDD67D8799B}" dt="2023-07-26T14:38:30.948" v="564" actId="1076"/>
          <ac:picMkLst>
            <pc:docMk/>
            <pc:sldMk cId="1495194916" sldId="289"/>
            <ac:picMk id="8" creationId="{A9CCEAAF-F746-7579-0F0D-A74F4622EA41}"/>
          </ac:picMkLst>
        </pc:picChg>
        <pc:cxnChg chg="add mod">
          <ac:chgData name="Hassan, Mohamed" userId="8afd4eff-76e7-4e3e-8428-daf38496e679" providerId="ADAL" clId="{F319ACF4-072E-402D-809B-9EDD67D8799B}" dt="2023-07-26T14:38:38.357" v="566" actId="1076"/>
          <ac:cxnSpMkLst>
            <pc:docMk/>
            <pc:sldMk cId="1495194916" sldId="289"/>
            <ac:cxnSpMk id="9" creationId="{E0D37333-91E7-7D1F-2F3A-B7369D3C79CE}"/>
          </ac:cxnSpMkLst>
        </pc:cxnChg>
        <pc:cxnChg chg="add mod">
          <ac:chgData name="Hassan, Mohamed" userId="8afd4eff-76e7-4e3e-8428-daf38496e679" providerId="ADAL" clId="{F319ACF4-072E-402D-809B-9EDD67D8799B}" dt="2023-07-26T14:38:41.255" v="568" actId="1076"/>
          <ac:cxnSpMkLst>
            <pc:docMk/>
            <pc:sldMk cId="1495194916" sldId="289"/>
            <ac:cxnSpMk id="10" creationId="{5BFACE48-92AB-9A0E-C720-27CE7DA84B05}"/>
          </ac:cxnSpMkLst>
        </pc:cxnChg>
        <pc:cxnChg chg="add mod">
          <ac:chgData name="Hassan, Mohamed" userId="8afd4eff-76e7-4e3e-8428-daf38496e679" providerId="ADAL" clId="{F319ACF4-072E-402D-809B-9EDD67D8799B}" dt="2023-07-26T14:38:44.670" v="570" actId="1076"/>
          <ac:cxnSpMkLst>
            <pc:docMk/>
            <pc:sldMk cId="1495194916" sldId="289"/>
            <ac:cxnSpMk id="11" creationId="{1E89DE1E-7783-E72C-E98D-2A2377F34752}"/>
          </ac:cxnSpMkLst>
        </pc:cxnChg>
        <pc:cxnChg chg="add mod">
          <ac:chgData name="Hassan, Mohamed" userId="8afd4eff-76e7-4e3e-8428-daf38496e679" providerId="ADAL" clId="{F319ACF4-072E-402D-809B-9EDD67D8799B}" dt="2023-07-26T14:38:47.669" v="572" actId="1076"/>
          <ac:cxnSpMkLst>
            <pc:docMk/>
            <pc:sldMk cId="1495194916" sldId="289"/>
            <ac:cxnSpMk id="12" creationId="{1CE53AF9-4CE6-0734-038C-DCFB76D6E33E}"/>
          </ac:cxnSpMkLst>
        </pc:cxnChg>
        <pc:cxnChg chg="add mod">
          <ac:chgData name="Hassan, Mohamed" userId="8afd4eff-76e7-4e3e-8428-daf38496e679" providerId="ADAL" clId="{F319ACF4-072E-402D-809B-9EDD67D8799B}" dt="2023-07-26T14:38:53.155" v="574" actId="1076"/>
          <ac:cxnSpMkLst>
            <pc:docMk/>
            <pc:sldMk cId="1495194916" sldId="289"/>
            <ac:cxnSpMk id="13" creationId="{AFC8CACF-F5C0-706D-9AE0-281DEC89356A}"/>
          </ac:cxnSpMkLst>
        </pc:cxnChg>
      </pc:sldChg>
      <pc:sldChg chg="addSp delSp modSp new mod">
        <pc:chgData name="Hassan, Mohamed" userId="8afd4eff-76e7-4e3e-8428-daf38496e679" providerId="ADAL" clId="{F319ACF4-072E-402D-809B-9EDD67D8799B}" dt="2023-07-26T14:43:21.274" v="704" actId="20577"/>
        <pc:sldMkLst>
          <pc:docMk/>
          <pc:sldMk cId="2572238517" sldId="290"/>
        </pc:sldMkLst>
        <pc:spChg chg="mod">
          <ac:chgData name="Hassan, Mohamed" userId="8afd4eff-76e7-4e3e-8428-daf38496e679" providerId="ADAL" clId="{F319ACF4-072E-402D-809B-9EDD67D8799B}" dt="2023-07-26T14:43:21.274" v="704" actId="20577"/>
          <ac:spMkLst>
            <pc:docMk/>
            <pc:sldMk cId="2572238517" sldId="290"/>
            <ac:spMk id="2" creationId="{C66F63E0-C42D-14F5-6B8E-E3DF8175786D}"/>
          </ac:spMkLst>
        </pc:spChg>
        <pc:spChg chg="del">
          <ac:chgData name="Hassan, Mohamed" userId="8afd4eff-76e7-4e3e-8428-daf38496e679" providerId="ADAL" clId="{F319ACF4-072E-402D-809B-9EDD67D8799B}" dt="2023-07-26T14:43:13.137" v="675" actId="22"/>
          <ac:spMkLst>
            <pc:docMk/>
            <pc:sldMk cId="2572238517" sldId="290"/>
            <ac:spMk id="3" creationId="{C1D10271-B75B-5E17-6885-735A643DAAF8}"/>
          </ac:spMkLst>
        </pc:spChg>
        <pc:picChg chg="add mod ord">
          <ac:chgData name="Hassan, Mohamed" userId="8afd4eff-76e7-4e3e-8428-daf38496e679" providerId="ADAL" clId="{F319ACF4-072E-402D-809B-9EDD67D8799B}" dt="2023-07-26T14:43:13.137" v="675" actId="22"/>
          <ac:picMkLst>
            <pc:docMk/>
            <pc:sldMk cId="2572238517" sldId="290"/>
            <ac:picMk id="8" creationId="{1ACE7070-4F9E-5F0F-8F89-F75C7E260798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50:49.959" v="751" actId="20577"/>
        <pc:sldMkLst>
          <pc:docMk/>
          <pc:sldMk cId="911262341" sldId="291"/>
        </pc:sldMkLst>
        <pc:spChg chg="mod">
          <ac:chgData name="Hassan, Mohamed" userId="8afd4eff-76e7-4e3e-8428-daf38496e679" providerId="ADAL" clId="{F319ACF4-072E-402D-809B-9EDD67D8799B}" dt="2023-07-26T14:50:49.959" v="751" actId="20577"/>
          <ac:spMkLst>
            <pc:docMk/>
            <pc:sldMk cId="911262341" sldId="291"/>
            <ac:spMk id="2" creationId="{ECD2D590-3601-79F9-7F27-EECC879D977D}"/>
          </ac:spMkLst>
        </pc:spChg>
        <pc:spChg chg="del">
          <ac:chgData name="Hassan, Mohamed" userId="8afd4eff-76e7-4e3e-8428-daf38496e679" providerId="ADAL" clId="{F319ACF4-072E-402D-809B-9EDD67D8799B}" dt="2023-07-26T14:50:38.125" v="727" actId="22"/>
          <ac:spMkLst>
            <pc:docMk/>
            <pc:sldMk cId="911262341" sldId="291"/>
            <ac:spMk id="3" creationId="{E5667137-B694-71A0-6E59-15F8AF511680}"/>
          </ac:spMkLst>
        </pc:spChg>
        <pc:picChg chg="add mod ord">
          <ac:chgData name="Hassan, Mohamed" userId="8afd4eff-76e7-4e3e-8428-daf38496e679" providerId="ADAL" clId="{F319ACF4-072E-402D-809B-9EDD67D8799B}" dt="2023-07-26T14:50:38.125" v="727" actId="22"/>
          <ac:picMkLst>
            <pc:docMk/>
            <pc:sldMk cId="911262341" sldId="291"/>
            <ac:picMk id="8" creationId="{25D101EF-FC4C-5398-9ABD-7A4882A1723E}"/>
          </ac:picMkLst>
        </pc:picChg>
      </pc:sldChg>
    </pc:docChg>
  </pc:docChgLst>
  <pc:docChgLst>
    <pc:chgData name="Hassan, Mohamed" userId="8afd4eff-76e7-4e3e-8428-daf38496e679" providerId="ADAL" clId="{52C4CCF3-5CE8-40BD-8133-D4F9D306E5E2}"/>
    <pc:docChg chg="undo custSel addSld delSld modSld">
      <pc:chgData name="Hassan, Mohamed" userId="8afd4eff-76e7-4e3e-8428-daf38496e679" providerId="ADAL" clId="{52C4CCF3-5CE8-40BD-8133-D4F9D306E5E2}" dt="2021-07-15T09:40:03.899" v="623" actId="20577"/>
      <pc:docMkLst>
        <pc:docMk/>
      </pc:docMkLst>
      <pc:sldChg chg="modSp mod">
        <pc:chgData name="Hassan, Mohamed" userId="8afd4eff-76e7-4e3e-8428-daf38496e679" providerId="ADAL" clId="{52C4CCF3-5CE8-40BD-8133-D4F9D306E5E2}" dt="2021-07-15T09:28:14.524" v="6" actId="6549"/>
        <pc:sldMkLst>
          <pc:docMk/>
          <pc:sldMk cId="41689038" sldId="283"/>
        </pc:sldMkLst>
        <pc:spChg chg="mod">
          <ac:chgData name="Hassan, Mohamed" userId="8afd4eff-76e7-4e3e-8428-daf38496e679" providerId="ADAL" clId="{52C4CCF3-5CE8-40BD-8133-D4F9D306E5E2}" dt="2021-07-15T09:28:14.524" v="6" actId="6549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52C4CCF3-5CE8-40BD-8133-D4F9D306E5E2}" dt="2021-07-15T09:28:10.079" v="5"/>
          <ac:spMkLst>
            <pc:docMk/>
            <pc:sldMk cId="41689038" sldId="283"/>
            <ac:spMk id="3" creationId="{3CD679FD-C4A7-4945-B6E6-697727895EFD}"/>
          </ac:spMkLst>
        </pc:spChg>
      </pc:sldChg>
      <pc:sldChg chg="addSp delSp modSp mod">
        <pc:chgData name="Hassan, Mohamed" userId="8afd4eff-76e7-4e3e-8428-daf38496e679" providerId="ADAL" clId="{52C4CCF3-5CE8-40BD-8133-D4F9D306E5E2}" dt="2021-07-15T09:31:13.949" v="231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2" creationId="{00000000-0000-0000-0000-000000000000}"/>
          </ac:spMkLst>
        </pc:spChg>
        <pc:spChg chg="add mod">
          <ac:chgData name="Hassan, Mohamed" userId="8afd4eff-76e7-4e3e-8428-daf38496e679" providerId="ADAL" clId="{52C4CCF3-5CE8-40BD-8133-D4F9D306E5E2}" dt="2021-07-15T09:31:13.949" v="231" actId="20577"/>
          <ac:spMkLst>
            <pc:docMk/>
            <pc:sldMk cId="2868475093" sldId="284"/>
            <ac:spMk id="4" creationId="{96B8238C-51AD-4AFB-A524-EEAA087A1FF4}"/>
          </ac:spMkLst>
        </pc:spChg>
        <pc:spChg chg="del mod">
          <ac:chgData name="Hassan, Mohamed" userId="8afd4eff-76e7-4e3e-8428-daf38496e679" providerId="ADAL" clId="{52C4CCF3-5CE8-40BD-8133-D4F9D306E5E2}" dt="2021-07-15T09:28:45.949" v="33" actId="478"/>
          <ac:spMkLst>
            <pc:docMk/>
            <pc:sldMk cId="2868475093" sldId="284"/>
            <ac:spMk id="6" creationId="{00000000-0000-0000-0000-000000000000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7" creationId="{010F56D6-87D0-E94D-AD46-C6B3B5075FA8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8" creationId="{0D29107F-D979-304C-B274-196D330AFCC3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9" creationId="{9C1A4596-FA60-3044-A479-7E52F6C4A94B}"/>
          </ac:spMkLst>
        </pc:spChg>
        <pc:picChg chg="add mod">
          <ac:chgData name="Hassan, Mohamed" userId="8afd4eff-76e7-4e3e-8428-daf38496e679" providerId="ADAL" clId="{52C4CCF3-5CE8-40BD-8133-D4F9D306E5E2}" dt="2021-07-15T09:29:04.899" v="35" actId="1076"/>
          <ac:picMkLst>
            <pc:docMk/>
            <pc:sldMk cId="2868475093" sldId="284"/>
            <ac:picMk id="3" creationId="{6F2E648E-3F12-4A5C-8A2B-129F779E89E6}"/>
          </ac:picMkLst>
        </pc:picChg>
      </pc:sldChg>
      <pc:sldChg chg="addSp modSp new mod">
        <pc:chgData name="Hassan, Mohamed" userId="8afd4eff-76e7-4e3e-8428-daf38496e679" providerId="ADAL" clId="{52C4CCF3-5CE8-40BD-8133-D4F9D306E5E2}" dt="2021-07-15T09:34:45.478" v="325" actId="20577"/>
        <pc:sldMkLst>
          <pc:docMk/>
          <pc:sldMk cId="169686390" sldId="285"/>
        </pc:sldMkLst>
        <pc:spChg chg="mod">
          <ac:chgData name="Hassan, Mohamed" userId="8afd4eff-76e7-4e3e-8428-daf38496e679" providerId="ADAL" clId="{52C4CCF3-5CE8-40BD-8133-D4F9D306E5E2}" dt="2021-07-15T09:31:25.285" v="238" actId="20577"/>
          <ac:spMkLst>
            <pc:docMk/>
            <pc:sldMk cId="169686390" sldId="285"/>
            <ac:spMk id="2" creationId="{8DF63CCC-D707-43B9-995E-E48C4CE74A40}"/>
          </ac:spMkLst>
        </pc:spChg>
        <pc:spChg chg="add mod">
          <ac:chgData name="Hassan, Mohamed" userId="8afd4eff-76e7-4e3e-8428-daf38496e679" providerId="ADAL" clId="{52C4CCF3-5CE8-40BD-8133-D4F9D306E5E2}" dt="2021-07-15T09:33:37.859" v="297" actId="14100"/>
          <ac:spMkLst>
            <pc:docMk/>
            <pc:sldMk cId="169686390" sldId="285"/>
            <ac:spMk id="7" creationId="{A16780D3-ADF4-4343-BB06-C0366F8138D9}"/>
          </ac:spMkLst>
        </pc:spChg>
        <pc:spChg chg="add mod">
          <ac:chgData name="Hassan, Mohamed" userId="8afd4eff-76e7-4e3e-8428-daf38496e679" providerId="ADAL" clId="{52C4CCF3-5CE8-40BD-8133-D4F9D306E5E2}" dt="2021-07-15T09:34:35.570" v="315" actId="1076"/>
          <ac:spMkLst>
            <pc:docMk/>
            <pc:sldMk cId="169686390" sldId="285"/>
            <ac:spMk id="10" creationId="{69341CFA-8958-4647-86C3-A48016371BEA}"/>
          </ac:spMkLst>
        </pc:spChg>
        <pc:spChg chg="add mod">
          <ac:chgData name="Hassan, Mohamed" userId="8afd4eff-76e7-4e3e-8428-daf38496e679" providerId="ADAL" clId="{52C4CCF3-5CE8-40BD-8133-D4F9D306E5E2}" dt="2021-07-15T09:34:45.478" v="325" actId="20577"/>
          <ac:spMkLst>
            <pc:docMk/>
            <pc:sldMk cId="169686390" sldId="285"/>
            <ac:spMk id="11" creationId="{D9DEEA52-A92C-4DDC-8D2A-34218B0D6DF5}"/>
          </ac:spMkLst>
        </pc:spChg>
        <pc:picChg chg="add mod">
          <ac:chgData name="Hassan, Mohamed" userId="8afd4eff-76e7-4e3e-8428-daf38496e679" providerId="ADAL" clId="{52C4CCF3-5CE8-40BD-8133-D4F9D306E5E2}" dt="2021-07-15T09:32:36.842" v="242" actId="1076"/>
          <ac:picMkLst>
            <pc:docMk/>
            <pc:sldMk cId="169686390" sldId="285"/>
            <ac:picMk id="6" creationId="{56E99A19-9832-425A-820F-322C5472A171}"/>
          </ac:picMkLst>
        </pc:picChg>
        <pc:picChg chg="add mod">
          <ac:chgData name="Hassan, Mohamed" userId="8afd4eff-76e7-4e3e-8428-daf38496e679" providerId="ADAL" clId="{52C4CCF3-5CE8-40BD-8133-D4F9D306E5E2}" dt="2021-07-15T09:34:02.611" v="302" actId="1076"/>
          <ac:picMkLst>
            <pc:docMk/>
            <pc:sldMk cId="169686390" sldId="285"/>
            <ac:picMk id="8" creationId="{F009FE65-D4FE-4B33-9192-2D4CDFED8B88}"/>
          </ac:picMkLst>
        </pc:picChg>
        <pc:picChg chg="add mod">
          <ac:chgData name="Hassan, Mohamed" userId="8afd4eff-76e7-4e3e-8428-daf38496e679" providerId="ADAL" clId="{52C4CCF3-5CE8-40BD-8133-D4F9D306E5E2}" dt="2021-07-15T09:34:25.175" v="305" actId="14826"/>
          <ac:picMkLst>
            <pc:docMk/>
            <pc:sldMk cId="169686390" sldId="285"/>
            <ac:picMk id="9" creationId="{46B83907-9B62-46DF-9032-13FB413E7DB1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940315844" sldId="28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46707146" sldId="286"/>
        </pc:sldMkLst>
      </pc:sldChg>
      <pc:sldChg chg="addSp delSp modSp add mod">
        <pc:chgData name="Hassan, Mohamed" userId="8afd4eff-76e7-4e3e-8428-daf38496e679" providerId="ADAL" clId="{52C4CCF3-5CE8-40BD-8133-D4F9D306E5E2}" dt="2021-07-15T09:36:02.710" v="347" actId="20577"/>
        <pc:sldMkLst>
          <pc:docMk/>
          <pc:sldMk cId="1500778299" sldId="286"/>
        </pc:sldMkLst>
        <pc:spChg chg="del">
          <ac:chgData name="Hassan, Mohamed" userId="8afd4eff-76e7-4e3e-8428-daf38496e679" providerId="ADAL" clId="{52C4CCF3-5CE8-40BD-8133-D4F9D306E5E2}" dt="2021-07-15T09:34:57.214" v="327" actId="478"/>
          <ac:spMkLst>
            <pc:docMk/>
            <pc:sldMk cId="1500778299" sldId="286"/>
            <ac:spMk id="7" creationId="{A16780D3-ADF4-4343-BB06-C0366F8138D9}"/>
          </ac:spMkLst>
        </pc:spChg>
        <pc:spChg chg="mod">
          <ac:chgData name="Hassan, Mohamed" userId="8afd4eff-76e7-4e3e-8428-daf38496e679" providerId="ADAL" clId="{52C4CCF3-5CE8-40BD-8133-D4F9D306E5E2}" dt="2021-07-15T09:35:42.813" v="339" actId="20577"/>
          <ac:spMkLst>
            <pc:docMk/>
            <pc:sldMk cId="1500778299" sldId="286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6:02.710" v="347" actId="20577"/>
          <ac:spMkLst>
            <pc:docMk/>
            <pc:sldMk cId="1500778299" sldId="286"/>
            <ac:spMk id="11" creationId="{D9DEEA52-A92C-4DDC-8D2A-34218B0D6DF5}"/>
          </ac:spMkLst>
        </pc:spChg>
        <pc:spChg chg="add mod">
          <ac:chgData name="Hassan, Mohamed" userId="8afd4eff-76e7-4e3e-8428-daf38496e679" providerId="ADAL" clId="{52C4CCF3-5CE8-40BD-8133-D4F9D306E5E2}" dt="2021-07-15T09:35:22.245" v="331" actId="20577"/>
          <ac:spMkLst>
            <pc:docMk/>
            <pc:sldMk cId="1500778299" sldId="286"/>
            <ac:spMk id="13" creationId="{D897DC3A-4EB5-49B7-AD6A-7C7F36194B0E}"/>
          </ac:spMkLst>
        </pc:spChg>
        <pc:picChg chg="del">
          <ac:chgData name="Hassan, Mohamed" userId="8afd4eff-76e7-4e3e-8428-daf38496e679" providerId="ADAL" clId="{52C4CCF3-5CE8-40BD-8133-D4F9D306E5E2}" dt="2021-07-15T09:34:57.214" v="327" actId="478"/>
          <ac:picMkLst>
            <pc:docMk/>
            <pc:sldMk cId="1500778299" sldId="286"/>
            <ac:picMk id="6" creationId="{56E99A19-9832-425A-820F-322C5472A171}"/>
          </ac:picMkLst>
        </pc:picChg>
        <pc:picChg chg="mod">
          <ac:chgData name="Hassan, Mohamed" userId="8afd4eff-76e7-4e3e-8428-daf38496e679" providerId="ADAL" clId="{52C4CCF3-5CE8-40BD-8133-D4F9D306E5E2}" dt="2021-07-15T09:35:36.856" v="332" actId="14826"/>
          <ac:picMkLst>
            <pc:docMk/>
            <pc:sldMk cId="1500778299" sldId="286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5:58.699" v="340" actId="14826"/>
          <ac:picMkLst>
            <pc:docMk/>
            <pc:sldMk cId="1500778299" sldId="286"/>
            <ac:picMk id="9" creationId="{46B83907-9B62-46DF-9032-13FB413E7DB1}"/>
          </ac:picMkLst>
        </pc:picChg>
        <pc:picChg chg="add mod">
          <ac:chgData name="Hassan, Mohamed" userId="8afd4eff-76e7-4e3e-8428-daf38496e679" providerId="ADAL" clId="{52C4CCF3-5CE8-40BD-8133-D4F9D306E5E2}" dt="2021-07-15T09:35:20.153" v="330" actId="14826"/>
          <ac:picMkLst>
            <pc:docMk/>
            <pc:sldMk cId="1500778299" sldId="286"/>
            <ac:picMk id="12" creationId="{E044E66F-B36B-4C7E-8F91-4179B6FF6DBB}"/>
          </ac:picMkLst>
        </pc:picChg>
      </pc:sldChg>
      <pc:sldChg chg="addSp delSp modSp add mod">
        <pc:chgData name="Hassan, Mohamed" userId="8afd4eff-76e7-4e3e-8428-daf38496e679" providerId="ADAL" clId="{52C4CCF3-5CE8-40BD-8133-D4F9D306E5E2}" dt="2021-07-15T09:38:08.331" v="495" actId="20577"/>
        <pc:sldMkLst>
          <pc:docMk/>
          <pc:sldMk cId="1902071837" sldId="287"/>
        </pc:sldMkLst>
        <pc:spChg chg="add mod">
          <ac:chgData name="Hassan, Mohamed" userId="8afd4eff-76e7-4e3e-8428-daf38496e679" providerId="ADAL" clId="{52C4CCF3-5CE8-40BD-8133-D4F9D306E5E2}" dt="2021-07-15T09:38:08.331" v="495" actId="20577"/>
          <ac:spMkLst>
            <pc:docMk/>
            <pc:sldMk cId="1902071837" sldId="287"/>
            <ac:spMk id="7" creationId="{404FE40A-AED4-4EA9-888E-743AD72559F6}"/>
          </ac:spMkLst>
        </pc:spChg>
        <pc:spChg chg="mod">
          <ac:chgData name="Hassan, Mohamed" userId="8afd4eff-76e7-4e3e-8428-daf38496e679" providerId="ADAL" clId="{52C4CCF3-5CE8-40BD-8133-D4F9D306E5E2}" dt="2021-07-15T09:37:24.303" v="373" actId="20577"/>
          <ac:spMkLst>
            <pc:docMk/>
            <pc:sldMk cId="1902071837" sldId="287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7:34.773" v="382" actId="20577"/>
          <ac:spMkLst>
            <pc:docMk/>
            <pc:sldMk cId="1902071837" sldId="287"/>
            <ac:spMk id="11" creationId="{D9DEEA52-A92C-4DDC-8D2A-34218B0D6DF5}"/>
          </ac:spMkLst>
        </pc:spChg>
        <pc:spChg chg="mod">
          <ac:chgData name="Hassan, Mohamed" userId="8afd4eff-76e7-4e3e-8428-daf38496e679" providerId="ADAL" clId="{52C4CCF3-5CE8-40BD-8133-D4F9D306E5E2}" dt="2021-07-15T09:36:26.821" v="356" actId="20577"/>
          <ac:spMkLst>
            <pc:docMk/>
            <pc:sldMk cId="1902071837" sldId="287"/>
            <ac:spMk id="13" creationId="{D897DC3A-4EB5-49B7-AD6A-7C7F36194B0E}"/>
          </ac:spMkLst>
        </pc:spChg>
        <pc:picChg chg="add del">
          <ac:chgData name="Hassan, Mohamed" userId="8afd4eff-76e7-4e3e-8428-daf38496e679" providerId="ADAL" clId="{52C4CCF3-5CE8-40BD-8133-D4F9D306E5E2}" dt="2021-07-15T09:37:16.436" v="366"/>
          <ac:picMkLst>
            <pc:docMk/>
            <pc:sldMk cId="1902071837" sldId="287"/>
            <ac:picMk id="6" creationId="{32CBD06D-8191-47CB-81E1-938AA23969EF}"/>
          </ac:picMkLst>
        </pc:picChg>
        <pc:picChg chg="mod">
          <ac:chgData name="Hassan, Mohamed" userId="8afd4eff-76e7-4e3e-8428-daf38496e679" providerId="ADAL" clId="{52C4CCF3-5CE8-40BD-8133-D4F9D306E5E2}" dt="2021-07-15T09:37:24.855" v="374" actId="14826"/>
          <ac:picMkLst>
            <pc:docMk/>
            <pc:sldMk cId="1902071837" sldId="287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7:29.638" v="375" actId="14826"/>
          <ac:picMkLst>
            <pc:docMk/>
            <pc:sldMk cId="1902071837" sldId="287"/>
            <ac:picMk id="9" creationId="{46B83907-9B62-46DF-9032-13FB413E7DB1}"/>
          </ac:picMkLst>
        </pc:picChg>
        <pc:picChg chg="mod">
          <ac:chgData name="Hassan, Mohamed" userId="8afd4eff-76e7-4e3e-8428-daf38496e679" providerId="ADAL" clId="{52C4CCF3-5CE8-40BD-8133-D4F9D306E5E2}" dt="2021-07-15T09:36:22.527" v="349" actId="14826"/>
          <ac:picMkLst>
            <pc:docMk/>
            <pc:sldMk cId="1902071837" sldId="287"/>
            <ac:picMk id="12" creationId="{E044E66F-B36B-4C7E-8F91-4179B6FF6DBB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778117641" sldId="288"/>
        </pc:sldMkLst>
      </pc:sldChg>
      <pc:sldChg chg="addSp modSp add mod">
        <pc:chgData name="Hassan, Mohamed" userId="8afd4eff-76e7-4e3e-8428-daf38496e679" providerId="ADAL" clId="{52C4CCF3-5CE8-40BD-8133-D4F9D306E5E2}" dt="2021-07-15T09:40:03.899" v="623" actId="20577"/>
        <pc:sldMkLst>
          <pc:docMk/>
          <pc:sldMk cId="1289868080" sldId="288"/>
        </pc:sldMkLst>
        <pc:spChg chg="mod">
          <ac:chgData name="Hassan, Mohamed" userId="8afd4eff-76e7-4e3e-8428-daf38496e679" providerId="ADAL" clId="{52C4CCF3-5CE8-40BD-8133-D4F9D306E5E2}" dt="2021-07-15T09:38:51.450" v="525" actId="1076"/>
          <ac:spMkLst>
            <pc:docMk/>
            <pc:sldMk cId="1289868080" sldId="288"/>
            <ac:spMk id="7" creationId="{404FE40A-AED4-4EA9-888E-743AD72559F6}"/>
          </ac:spMkLst>
        </pc:spChg>
        <pc:spChg chg="mod">
          <ac:chgData name="Hassan, Mohamed" userId="8afd4eff-76e7-4e3e-8428-daf38496e679" providerId="ADAL" clId="{52C4CCF3-5CE8-40BD-8133-D4F9D306E5E2}" dt="2021-07-15T09:38:31.981" v="512" actId="20577"/>
          <ac:spMkLst>
            <pc:docMk/>
            <pc:sldMk cId="1289868080" sldId="288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8:36.900" v="519" actId="20577"/>
          <ac:spMkLst>
            <pc:docMk/>
            <pc:sldMk cId="1289868080" sldId="288"/>
            <ac:spMk id="11" creationId="{D9DEEA52-A92C-4DDC-8D2A-34218B0D6DF5}"/>
          </ac:spMkLst>
        </pc:spChg>
        <pc:spChg chg="mod">
          <ac:chgData name="Hassan, Mohamed" userId="8afd4eff-76e7-4e3e-8428-daf38496e679" providerId="ADAL" clId="{52C4CCF3-5CE8-40BD-8133-D4F9D306E5E2}" dt="2021-07-15T09:38:22.196" v="505" actId="20577"/>
          <ac:spMkLst>
            <pc:docMk/>
            <pc:sldMk cId="1289868080" sldId="288"/>
            <ac:spMk id="13" creationId="{D897DC3A-4EB5-49B7-AD6A-7C7F36194B0E}"/>
          </ac:spMkLst>
        </pc:spChg>
        <pc:spChg chg="add mod">
          <ac:chgData name="Hassan, Mohamed" userId="8afd4eff-76e7-4e3e-8428-daf38496e679" providerId="ADAL" clId="{52C4CCF3-5CE8-40BD-8133-D4F9D306E5E2}" dt="2021-07-15T09:40:03.899" v="623" actId="20577"/>
          <ac:spMkLst>
            <pc:docMk/>
            <pc:sldMk cId="1289868080" sldId="288"/>
            <ac:spMk id="14" creationId="{98784A3E-26E2-4419-A264-BF60E5A6028E}"/>
          </ac:spMkLst>
        </pc:spChg>
        <pc:picChg chg="mod">
          <ac:chgData name="Hassan, Mohamed" userId="8afd4eff-76e7-4e3e-8428-daf38496e679" providerId="ADAL" clId="{52C4CCF3-5CE8-40BD-8133-D4F9D306E5E2}" dt="2021-07-15T09:39:20.177" v="527" actId="14826"/>
          <ac:picMkLst>
            <pc:docMk/>
            <pc:sldMk cId="1289868080" sldId="288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9:32.998" v="528" actId="14826"/>
          <ac:picMkLst>
            <pc:docMk/>
            <pc:sldMk cId="1289868080" sldId="288"/>
            <ac:picMk id="9" creationId="{46B83907-9B62-46DF-9032-13FB413E7DB1}"/>
          </ac:picMkLst>
        </pc:picChg>
        <pc:picChg chg="mod">
          <ac:chgData name="Hassan, Mohamed" userId="8afd4eff-76e7-4e3e-8428-daf38496e679" providerId="ADAL" clId="{52C4CCF3-5CE8-40BD-8133-D4F9D306E5E2}" dt="2021-07-15T09:39:06.942" v="526" actId="14826"/>
          <ac:picMkLst>
            <pc:docMk/>
            <pc:sldMk cId="1289868080" sldId="288"/>
            <ac:picMk id="12" creationId="{E044E66F-B36B-4C7E-8F91-4179B6FF6DBB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652682693" sldId="292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4290665069" sldId="34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047912765" sldId="348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983448819" sldId="349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160939641" sldId="350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100546573" sldId="351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654944940" sldId="352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54023398" sldId="353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282932677" sldId="354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719767976" sldId="35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779519253" sldId="356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666719040" sldId="357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093390885" sldId="358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824453942" sldId="359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040745390" sldId="360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60314446" sldId="361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318426730" sldId="362"/>
        </pc:sldMkLst>
      </pc:sldChg>
    </pc:docChg>
  </pc:docChgLst>
  <pc:docChgLst>
    <pc:chgData name="Hassan, Mohamed" userId="8afd4eff-76e7-4e3e-8428-daf38496e679" providerId="ADAL" clId="{41B26FCB-D190-45E6-B0EF-DDE33E7CCC6F}"/>
    <pc:docChg chg="addSld delSld modSld">
      <pc:chgData name="Hassan, Mohamed" userId="8afd4eff-76e7-4e3e-8428-daf38496e679" providerId="ADAL" clId="{41B26FCB-D190-45E6-B0EF-DDE33E7CCC6F}" dt="2023-07-26T14:03:25.166" v="64" actId="20577"/>
      <pc:docMkLst>
        <pc:docMk/>
      </pc:docMkLst>
      <pc:sldChg chg="modSp mod">
        <pc:chgData name="Hassan, Mohamed" userId="8afd4eff-76e7-4e3e-8428-daf38496e679" providerId="ADAL" clId="{41B26FCB-D190-45E6-B0EF-DDE33E7CCC6F}" dt="2023-07-26T14:03:04.332" v="35" actId="20577"/>
        <pc:sldMkLst>
          <pc:docMk/>
          <pc:sldMk cId="41689038" sldId="283"/>
        </pc:sldMkLst>
        <pc:spChg chg="mod">
          <ac:chgData name="Hassan, Mohamed" userId="8afd4eff-76e7-4e3e-8428-daf38496e679" providerId="ADAL" clId="{41B26FCB-D190-45E6-B0EF-DDE33E7CCC6F}" dt="2023-07-26T14:03:04.332" v="35" actId="20577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41B26FCB-D190-45E6-B0EF-DDE33E7CCC6F}" dt="2023-07-26T14:02:59.109" v="34" actId="20577"/>
          <ac:spMkLst>
            <pc:docMk/>
            <pc:sldMk cId="41689038" sldId="283"/>
            <ac:spMk id="3" creationId="{3CD679FD-C4A7-4945-B6E6-697727895EFD}"/>
          </ac:spMkLst>
        </pc:spChg>
      </pc:sldChg>
      <pc:sldChg chg="modSp new mod">
        <pc:chgData name="Hassan, Mohamed" userId="8afd4eff-76e7-4e3e-8428-daf38496e679" providerId="ADAL" clId="{41B26FCB-D190-45E6-B0EF-DDE33E7CCC6F}" dt="2023-07-26T14:03:25.166" v="64" actId="20577"/>
        <pc:sldMkLst>
          <pc:docMk/>
          <pc:sldMk cId="1574013655" sldId="284"/>
        </pc:sldMkLst>
        <pc:spChg chg="mod">
          <ac:chgData name="Hassan, Mohamed" userId="8afd4eff-76e7-4e3e-8428-daf38496e679" providerId="ADAL" clId="{41B26FCB-D190-45E6-B0EF-DDE33E7CCC6F}" dt="2023-07-26T14:03:25.166" v="64" actId="20577"/>
          <ac:spMkLst>
            <pc:docMk/>
            <pc:sldMk cId="1574013655" sldId="284"/>
            <ac:spMk id="2" creationId="{44597ECA-F554-B8BB-D292-B9556F9473B0}"/>
          </ac:spMkLst>
        </pc:spChg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2868475093" sldId="284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69686390" sldId="285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500778299" sldId="286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902071837" sldId="287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289868080" sldId="288"/>
        </pc:sldMkLst>
      </pc:sldChg>
    </pc:docChg>
  </pc:docChgLst>
  <pc:docChgLst>
    <pc:chgData name="Hassan, Mohamed" userId="8afd4eff-76e7-4e3e-8428-daf38496e679" providerId="ADAL" clId="{F6E32DC8-8A82-4C98-9685-296BB2C1C6AA}"/>
    <pc:docChg chg="modSld">
      <pc:chgData name="Hassan, Mohamed" userId="8afd4eff-76e7-4e3e-8428-daf38496e679" providerId="ADAL" clId="{F6E32DC8-8A82-4C98-9685-296BB2C1C6AA}" dt="2024-03-12T12:29:46.849" v="0" actId="14826"/>
      <pc:docMkLst>
        <pc:docMk/>
      </pc:docMkLst>
      <pc:sldChg chg="modSp mod">
        <pc:chgData name="Hassan, Mohamed" userId="8afd4eff-76e7-4e3e-8428-daf38496e679" providerId="ADAL" clId="{F6E32DC8-8A82-4C98-9685-296BB2C1C6AA}" dt="2024-03-12T12:29:46.849" v="0" actId="14826"/>
        <pc:sldMkLst>
          <pc:docMk/>
          <pc:sldMk cId="1574013655" sldId="284"/>
        </pc:sldMkLst>
        <pc:picChg chg="mod">
          <ac:chgData name="Hassan, Mohamed" userId="8afd4eff-76e7-4e3e-8428-daf38496e679" providerId="ADAL" clId="{F6E32DC8-8A82-4C98-9685-296BB2C1C6AA}" dt="2024-03-12T12:29:46.849" v="0" actId="14826"/>
          <ac:picMkLst>
            <pc:docMk/>
            <pc:sldMk cId="1574013655" sldId="284"/>
            <ac:picMk id="8" creationId="{A125C1CB-AD85-DC73-6C26-42103617B761}"/>
          </ac:picMkLst>
        </pc:picChg>
      </pc:sldChg>
    </pc:docChg>
  </pc:docChgLst>
  <pc:docChgLst>
    <pc:chgData name="Hassan, Mohamed" userId="8afd4eff-76e7-4e3e-8428-daf38496e679" providerId="ADAL" clId="{AE2F0AF6-1C91-4CD6-BFE2-F5A07507F028}"/>
    <pc:docChg chg="undo custSel addSld delSld modSld sldOrd addSection delSection">
      <pc:chgData name="Hassan, Mohamed" userId="8afd4eff-76e7-4e3e-8428-daf38496e679" providerId="ADAL" clId="{AE2F0AF6-1C91-4CD6-BFE2-F5A07507F028}" dt="2021-07-14T12:28:16.733" v="7680" actId="20577"/>
      <pc:docMkLst>
        <pc:docMk/>
      </pc:docMkLst>
      <pc:sldChg chg="modSp mod">
        <pc:chgData name="Hassan, Mohamed" userId="8afd4eff-76e7-4e3e-8428-daf38496e679" providerId="ADAL" clId="{AE2F0AF6-1C91-4CD6-BFE2-F5A07507F028}" dt="2021-07-14T12:28:09.159" v="7676" actId="20577"/>
        <pc:sldMkLst>
          <pc:docMk/>
          <pc:sldMk cId="41689038" sldId="283"/>
        </pc:sldMkLst>
        <pc:spChg chg="mod">
          <ac:chgData name="Hassan, Mohamed" userId="8afd4eff-76e7-4e3e-8428-daf38496e679" providerId="ADAL" clId="{AE2F0AF6-1C91-4CD6-BFE2-F5A07507F028}" dt="2021-07-14T12:28:09.159" v="7676" actId="20577"/>
          <ac:spMkLst>
            <pc:docMk/>
            <pc:sldMk cId="41689038" sldId="283"/>
            <ac:spMk id="2" creationId="{EBC01A6D-F8C2-43B2-97B3-715F2545E675}"/>
          </ac:spMkLst>
        </pc:spChg>
      </pc:sldChg>
      <pc:sldChg chg="modSp mod">
        <pc:chgData name="Hassan, Mohamed" userId="8afd4eff-76e7-4e3e-8428-daf38496e679" providerId="ADAL" clId="{AE2F0AF6-1C91-4CD6-BFE2-F5A07507F028}" dt="2021-07-14T12:28:16.733" v="7680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AE2F0AF6-1C91-4CD6-BFE2-F5A07507F028}" dt="2021-07-14T12:28:16.733" v="7680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3:17:01.337" v="3691" actId="20577"/>
        <pc:sldMkLst>
          <pc:docMk/>
          <pc:sldMk cId="2940315844" sldId="285"/>
        </pc:sldMkLst>
        <pc:spChg chg="mod">
          <ac:chgData name="Hassan, Mohamed" userId="8afd4eff-76e7-4e3e-8428-daf38496e679" providerId="ADAL" clId="{AE2F0AF6-1C91-4CD6-BFE2-F5A07507F028}" dt="2021-07-11T12:49:42.880" v="2075" actId="20577"/>
          <ac:spMkLst>
            <pc:docMk/>
            <pc:sldMk cId="2940315844" sldId="285"/>
            <ac:spMk id="2" creationId="{00000000-0000-0000-0000-000000000000}"/>
          </ac:spMkLst>
        </pc:spChg>
        <pc:spChg chg="add mod">
          <ac:chgData name="Hassan, Mohamed" userId="8afd4eff-76e7-4e3e-8428-daf38496e679" providerId="ADAL" clId="{AE2F0AF6-1C91-4CD6-BFE2-F5A07507F028}" dt="2021-07-11T13:07:16.230" v="3026" actId="14100"/>
          <ac:spMkLst>
            <pc:docMk/>
            <pc:sldMk cId="2940315844" sldId="285"/>
            <ac:spMk id="3" creationId="{4D18650F-4F9D-41EF-A4A8-4A57B2B70277}"/>
          </ac:spMkLst>
        </pc:spChg>
        <pc:spChg chg="add mod">
          <ac:chgData name="Hassan, Mohamed" userId="8afd4eff-76e7-4e3e-8428-daf38496e679" providerId="ADAL" clId="{AE2F0AF6-1C91-4CD6-BFE2-F5A07507F028}" dt="2021-07-11T13:08:57.193" v="3056" actId="207"/>
          <ac:spMkLst>
            <pc:docMk/>
            <pc:sldMk cId="2940315844" sldId="285"/>
            <ac:spMk id="4" creationId="{963AE07E-2283-41B4-8815-47E3A497C85F}"/>
          </ac:spMkLst>
        </pc:spChg>
        <pc:spChg chg="add mod">
          <ac:chgData name="Hassan, Mohamed" userId="8afd4eff-76e7-4e3e-8428-daf38496e679" providerId="ADAL" clId="{AE2F0AF6-1C91-4CD6-BFE2-F5A07507F028}" dt="2021-07-11T13:09:44.591" v="3095" actId="1076"/>
          <ac:spMkLst>
            <pc:docMk/>
            <pc:sldMk cId="2940315844" sldId="285"/>
            <ac:spMk id="5" creationId="{5042CC41-5F5E-45B8-9CCC-C9293359F24B}"/>
          </ac:spMkLst>
        </pc:spChg>
        <pc:spChg chg="mod">
          <ac:chgData name="Hassan, Mohamed" userId="8afd4eff-76e7-4e3e-8428-daf38496e679" providerId="ADAL" clId="{AE2F0AF6-1C91-4CD6-BFE2-F5A07507F028}" dt="2021-07-11T13:17:01.337" v="3691" actId="20577"/>
          <ac:spMkLst>
            <pc:docMk/>
            <pc:sldMk cId="2940315844" sldId="285"/>
            <ac:spMk id="6" creationId="{00000000-0000-0000-0000-000000000000}"/>
          </ac:spMkLst>
        </pc:spChg>
        <pc:spChg chg="add mod">
          <ac:chgData name="Hassan, Mohamed" userId="8afd4eff-76e7-4e3e-8428-daf38496e679" providerId="ADAL" clId="{AE2F0AF6-1C91-4CD6-BFE2-F5A07507F028}" dt="2021-07-11T13:07:26.350" v="3028" actId="1076"/>
          <ac:spMkLst>
            <pc:docMk/>
            <pc:sldMk cId="2940315844" sldId="285"/>
            <ac:spMk id="10" creationId="{BF318111-2BD1-483D-AE64-07EE4E905A4D}"/>
          </ac:spMkLst>
        </pc:spChg>
        <pc:spChg chg="add mod">
          <ac:chgData name="Hassan, Mohamed" userId="8afd4eff-76e7-4e3e-8428-daf38496e679" providerId="ADAL" clId="{AE2F0AF6-1C91-4CD6-BFE2-F5A07507F028}" dt="2021-07-11T13:07:45.582" v="3035" actId="1076"/>
          <ac:spMkLst>
            <pc:docMk/>
            <pc:sldMk cId="2940315844" sldId="285"/>
            <ac:spMk id="11" creationId="{F1FE5156-F8E1-4B4D-B30B-FA1F54D1116C}"/>
          </ac:spMkLst>
        </pc:spChg>
        <pc:spChg chg="add mod">
          <ac:chgData name="Hassan, Mohamed" userId="8afd4eff-76e7-4e3e-8428-daf38496e679" providerId="ADAL" clId="{AE2F0AF6-1C91-4CD6-BFE2-F5A07507F028}" dt="2021-07-11T13:07:49.856" v="3037" actId="1076"/>
          <ac:spMkLst>
            <pc:docMk/>
            <pc:sldMk cId="2940315844" sldId="285"/>
            <ac:spMk id="12" creationId="{62E14666-DB0E-432E-97F0-F9C9AD78B70E}"/>
          </ac:spMkLst>
        </pc:spChg>
        <pc:spChg chg="add mod">
          <ac:chgData name="Hassan, Mohamed" userId="8afd4eff-76e7-4e3e-8428-daf38496e679" providerId="ADAL" clId="{AE2F0AF6-1C91-4CD6-BFE2-F5A07507F028}" dt="2021-07-11T13:07:52.815" v="3039" actId="1076"/>
          <ac:spMkLst>
            <pc:docMk/>
            <pc:sldMk cId="2940315844" sldId="285"/>
            <ac:spMk id="13" creationId="{23165A27-221F-4C1B-A1D1-0A69B6EF5FD9}"/>
          </ac:spMkLst>
        </pc:spChg>
        <pc:spChg chg="add mod">
          <ac:chgData name="Hassan, Mohamed" userId="8afd4eff-76e7-4e3e-8428-daf38496e679" providerId="ADAL" clId="{AE2F0AF6-1C91-4CD6-BFE2-F5A07507F028}" dt="2021-07-11T13:07:58.087" v="3041" actId="1076"/>
          <ac:spMkLst>
            <pc:docMk/>
            <pc:sldMk cId="2940315844" sldId="285"/>
            <ac:spMk id="14" creationId="{0EF8C01A-07BE-4315-9589-C5A9B12A97D9}"/>
          </ac:spMkLst>
        </pc:spChg>
        <pc:spChg chg="add mod">
          <ac:chgData name="Hassan, Mohamed" userId="8afd4eff-76e7-4e3e-8428-daf38496e679" providerId="ADAL" clId="{AE2F0AF6-1C91-4CD6-BFE2-F5A07507F028}" dt="2021-07-11T13:08:01.614" v="3043" actId="1076"/>
          <ac:spMkLst>
            <pc:docMk/>
            <pc:sldMk cId="2940315844" sldId="285"/>
            <ac:spMk id="15" creationId="{E9D0EB1E-8427-4A25-9D0A-EC1B4BB004DD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6" creationId="{D9C8DE61-7D3E-471D-891E-57DB732305AE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7" creationId="{67F0BE72-2E06-4353-9129-3F36C3E7FBC6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8" creationId="{595A70C7-5C23-4C67-B331-7E48DFC7F349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9" creationId="{BD857C84-85BC-4998-BEF2-0A2BF885CFC9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20" creationId="{904C66DD-E3FA-406F-97A7-90B8382D932B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1" creationId="{A69EB17C-987C-477E-857B-F68382905397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2" creationId="{0EFC6BDC-3EB8-4660-87A7-2E5A7ABD7F0E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3" creationId="{72B69C74-4A65-45CE-8F78-62953CD49207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4" creationId="{974DC9F8-ABBA-4375-89F6-42D1BF3FED76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5" creationId="{3BC8D5AC-1276-47C9-B08B-DF42AC422272}"/>
          </ac:spMkLst>
        </pc:spChg>
        <pc:spChg chg="add mod">
          <ac:chgData name="Hassan, Mohamed" userId="8afd4eff-76e7-4e3e-8428-daf38496e679" providerId="ADAL" clId="{AE2F0AF6-1C91-4CD6-BFE2-F5A07507F028}" dt="2021-07-11T13:09:02.758" v="3058" actId="1076"/>
          <ac:spMkLst>
            <pc:docMk/>
            <pc:sldMk cId="2940315844" sldId="285"/>
            <ac:spMk id="26" creationId="{C2979BF7-C371-448A-8BCD-9738FEA3BA74}"/>
          </ac:spMkLst>
        </pc:spChg>
        <pc:spChg chg="add mod">
          <ac:chgData name="Hassan, Mohamed" userId="8afd4eff-76e7-4e3e-8428-daf38496e679" providerId="ADAL" clId="{AE2F0AF6-1C91-4CD6-BFE2-F5A07507F028}" dt="2021-07-11T13:09:07.464" v="3060" actId="1076"/>
          <ac:spMkLst>
            <pc:docMk/>
            <pc:sldMk cId="2940315844" sldId="285"/>
            <ac:spMk id="27" creationId="{B55C7BFC-B692-40E1-852F-985DE19A2E14}"/>
          </ac:spMkLst>
        </pc:spChg>
        <pc:spChg chg="add mod">
          <ac:chgData name="Hassan, Mohamed" userId="8afd4eff-76e7-4e3e-8428-daf38496e679" providerId="ADAL" clId="{AE2F0AF6-1C91-4CD6-BFE2-F5A07507F028}" dt="2021-07-11T13:09:10.311" v="3062" actId="1076"/>
          <ac:spMkLst>
            <pc:docMk/>
            <pc:sldMk cId="2940315844" sldId="285"/>
            <ac:spMk id="28" creationId="{DC4B9E6D-E12E-4340-83B6-A07602E94494}"/>
          </ac:spMkLst>
        </pc:spChg>
        <pc:spChg chg="add mod">
          <ac:chgData name="Hassan, Mohamed" userId="8afd4eff-76e7-4e3e-8428-daf38496e679" providerId="ADAL" clId="{AE2F0AF6-1C91-4CD6-BFE2-F5A07507F028}" dt="2021-07-11T13:09:17.622" v="3065" actId="1076"/>
          <ac:spMkLst>
            <pc:docMk/>
            <pc:sldMk cId="2940315844" sldId="285"/>
            <ac:spMk id="29" creationId="{F56F6500-153F-4026-9A38-947C60E1AD5F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0" creationId="{A823BA6A-F671-4993-AFEE-0518FA5636F1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1" creationId="{E791594C-47A8-4ED6-AC63-BF39074040B9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2" creationId="{63EB28D1-CFD4-4BD6-879C-A2D592D54EBD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3" creationId="{432199E2-6D62-46CD-8C15-2455641AACA6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4" creationId="{8D0E6AD7-95D2-40D2-906B-EA70623A0E6F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5" creationId="{5008C9CC-4758-4787-BCED-D91283D0CDA3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6" creationId="{EC24A266-CD19-4B9B-B0D8-F727C348DDC6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7" creationId="{FF8A7421-04EA-4818-8E42-584005B007B7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8" creationId="{CAE2CFC3-6345-4168-A75C-EB395D5AB74C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9" creationId="{7FF2B64E-0767-4254-91D6-76119052EF59}"/>
          </ac:spMkLst>
        </pc:spChg>
        <pc:spChg chg="add mod">
          <ac:chgData name="Hassan, Mohamed" userId="8afd4eff-76e7-4e3e-8428-daf38496e679" providerId="ADAL" clId="{AE2F0AF6-1C91-4CD6-BFE2-F5A07507F028}" dt="2021-07-11T13:09:58.589" v="3108" actId="14100"/>
          <ac:spMkLst>
            <pc:docMk/>
            <pc:sldMk cId="2940315844" sldId="285"/>
            <ac:spMk id="40" creationId="{FC0BBFF8-164F-40CD-8F83-AA7773B3EEDE}"/>
          </ac:spMkLst>
        </pc:spChg>
        <pc:picChg chg="mod">
          <ac:chgData name="Hassan, Mohamed" userId="8afd4eff-76e7-4e3e-8428-daf38496e679" providerId="ADAL" clId="{AE2F0AF6-1C91-4CD6-BFE2-F5A07507F028}" dt="2021-07-11T13:12:57.086" v="3155" actId="1076"/>
          <ac:picMkLst>
            <pc:docMk/>
            <pc:sldMk cId="2940315844" sldId="285"/>
            <ac:picMk id="65" creationId="{15D4F6BA-8E45-4388-9790-A45E7224062E}"/>
          </ac:picMkLst>
        </pc:picChg>
        <pc:picChg chg="add mod">
          <ac:chgData name="Hassan, Mohamed" userId="8afd4eff-76e7-4e3e-8428-daf38496e679" providerId="ADAL" clId="{AE2F0AF6-1C91-4CD6-BFE2-F5A07507F028}" dt="2021-07-11T13:13:00.416" v="3157" actId="1076"/>
          <ac:picMkLst>
            <pc:docMk/>
            <pc:sldMk cId="2940315844" sldId="285"/>
            <ac:picMk id="66" creationId="{0F2EFB67-DFC7-4351-8E44-56D589975CF8}"/>
          </ac:picMkLst>
        </pc:picChg>
        <pc:picChg chg="add del mod">
          <ac:chgData name="Hassan, Mohamed" userId="8afd4eff-76e7-4e3e-8428-daf38496e679" providerId="ADAL" clId="{AE2F0AF6-1C91-4CD6-BFE2-F5A07507F028}" dt="2021-07-11T13:13:12.200" v="3171" actId="478"/>
          <ac:picMkLst>
            <pc:docMk/>
            <pc:sldMk cId="2940315844" sldId="285"/>
            <ac:picMk id="67" creationId="{629F7EA9-1D6D-4369-9AA3-57A05558B068}"/>
          </ac:picMkLst>
        </pc:picChg>
        <pc:picChg chg="mod ord">
          <ac:chgData name="Hassan, Mohamed" userId="8afd4eff-76e7-4e3e-8428-daf38496e679" providerId="ADAL" clId="{AE2F0AF6-1C91-4CD6-BFE2-F5A07507F028}" dt="2021-07-11T13:13:12.199" v="3170" actId="108"/>
          <ac:picMkLst>
            <pc:docMk/>
            <pc:sldMk cId="2940315844" sldId="285"/>
            <ac:picMk id="69" creationId="{CEDBF44C-E1C8-4AF7-9862-1369BF6390A7}"/>
          </ac:picMkLst>
        </pc:picChg>
        <pc:picChg chg="add mod">
          <ac:chgData name="Hassan, Mohamed" userId="8afd4eff-76e7-4e3e-8428-daf38496e679" providerId="ADAL" clId="{AE2F0AF6-1C91-4CD6-BFE2-F5A07507F028}" dt="2021-07-11T13:13:16.640" v="3173" actId="1076"/>
          <ac:picMkLst>
            <pc:docMk/>
            <pc:sldMk cId="2940315844" sldId="285"/>
            <ac:picMk id="70" creationId="{675A0D82-DDE5-4014-B771-A1D84A6A6D4D}"/>
          </ac:picMkLst>
        </pc:picChg>
        <pc:cxnChg chg="add mod">
          <ac:chgData name="Hassan, Mohamed" userId="8afd4eff-76e7-4e3e-8428-daf38496e679" providerId="ADAL" clId="{AE2F0AF6-1C91-4CD6-BFE2-F5A07507F028}" dt="2021-07-11T13:10:26.454" v="3115" actId="693"/>
          <ac:cxnSpMkLst>
            <pc:docMk/>
            <pc:sldMk cId="2940315844" sldId="285"/>
            <ac:cxnSpMk id="42" creationId="{620E03A3-0AC0-474A-85C9-7F2C65ACBAE9}"/>
          </ac:cxnSpMkLst>
        </pc:cxnChg>
        <pc:cxnChg chg="add del mod">
          <ac:chgData name="Hassan, Mohamed" userId="8afd4eff-76e7-4e3e-8428-daf38496e679" providerId="ADAL" clId="{AE2F0AF6-1C91-4CD6-BFE2-F5A07507F028}" dt="2021-07-11T13:10:15.519" v="3113"/>
          <ac:cxnSpMkLst>
            <pc:docMk/>
            <pc:sldMk cId="2940315844" sldId="285"/>
            <ac:cxnSpMk id="43" creationId="{64C2AAFE-BF39-4C62-B7FD-957F50E0FC5F}"/>
          </ac:cxnSpMkLst>
        </pc:cxnChg>
        <pc:cxnChg chg="add mod">
          <ac:chgData name="Hassan, Mohamed" userId="8afd4eff-76e7-4e3e-8428-daf38496e679" providerId="ADAL" clId="{AE2F0AF6-1C91-4CD6-BFE2-F5A07507F028}" dt="2021-07-11T13:10:31.878" v="3117" actId="1076"/>
          <ac:cxnSpMkLst>
            <pc:docMk/>
            <pc:sldMk cId="2940315844" sldId="285"/>
            <ac:cxnSpMk id="44" creationId="{F4BB43D0-29E6-46A4-B681-0C56B7C4E7B5}"/>
          </ac:cxnSpMkLst>
        </pc:cxnChg>
        <pc:cxnChg chg="add mod">
          <ac:chgData name="Hassan, Mohamed" userId="8afd4eff-76e7-4e3e-8428-daf38496e679" providerId="ADAL" clId="{AE2F0AF6-1C91-4CD6-BFE2-F5A07507F028}" dt="2021-07-11T13:10:36.598" v="3119" actId="1076"/>
          <ac:cxnSpMkLst>
            <pc:docMk/>
            <pc:sldMk cId="2940315844" sldId="285"/>
            <ac:cxnSpMk id="45" creationId="{4C7EFE85-BAC2-4CC0-9790-47E68D67A487}"/>
          </ac:cxnSpMkLst>
        </pc:cxnChg>
        <pc:cxnChg chg="add mod">
          <ac:chgData name="Hassan, Mohamed" userId="8afd4eff-76e7-4e3e-8428-daf38496e679" providerId="ADAL" clId="{AE2F0AF6-1C91-4CD6-BFE2-F5A07507F028}" dt="2021-07-11T13:10:39.677" v="3121" actId="1076"/>
          <ac:cxnSpMkLst>
            <pc:docMk/>
            <pc:sldMk cId="2940315844" sldId="285"/>
            <ac:cxnSpMk id="46" creationId="{141D0447-A35B-4751-A929-99C41464C379}"/>
          </ac:cxnSpMkLst>
        </pc:cxnChg>
        <pc:cxnChg chg="add mod">
          <ac:chgData name="Hassan, Mohamed" userId="8afd4eff-76e7-4e3e-8428-daf38496e679" providerId="ADAL" clId="{AE2F0AF6-1C91-4CD6-BFE2-F5A07507F028}" dt="2021-07-11T13:10:55.942" v="3126" actId="1076"/>
          <ac:cxnSpMkLst>
            <pc:docMk/>
            <pc:sldMk cId="2940315844" sldId="285"/>
            <ac:cxnSpMk id="47" creationId="{C920FC8E-8413-4377-9C9F-07B2FA3DF001}"/>
          </ac:cxnSpMkLst>
        </pc:cxnChg>
        <pc:cxnChg chg="add mod">
          <ac:chgData name="Hassan, Mohamed" userId="8afd4eff-76e7-4e3e-8428-daf38496e679" providerId="ADAL" clId="{AE2F0AF6-1C91-4CD6-BFE2-F5A07507F028}" dt="2021-07-11T13:10:54.141" v="3125" actId="1076"/>
          <ac:cxnSpMkLst>
            <pc:docMk/>
            <pc:sldMk cId="2940315844" sldId="285"/>
            <ac:cxnSpMk id="48" creationId="{FC6A2951-FA65-49DB-81DB-F34544563A19}"/>
          </ac:cxnSpMkLst>
        </pc:cxnChg>
        <pc:cxnChg chg="add mod">
          <ac:chgData name="Hassan, Mohamed" userId="8afd4eff-76e7-4e3e-8428-daf38496e679" providerId="ADAL" clId="{AE2F0AF6-1C91-4CD6-BFE2-F5A07507F028}" dt="2021-07-11T13:10:59.814" v="3128" actId="1076"/>
          <ac:cxnSpMkLst>
            <pc:docMk/>
            <pc:sldMk cId="2940315844" sldId="285"/>
            <ac:cxnSpMk id="49" creationId="{399DF086-2E6E-412A-8B31-846780AF1327}"/>
          </ac:cxnSpMkLst>
        </pc:cxnChg>
        <pc:cxnChg chg="add mod">
          <ac:chgData name="Hassan, Mohamed" userId="8afd4eff-76e7-4e3e-8428-daf38496e679" providerId="ADAL" clId="{AE2F0AF6-1C91-4CD6-BFE2-F5A07507F028}" dt="2021-07-11T13:11:02.790" v="3130" actId="1076"/>
          <ac:cxnSpMkLst>
            <pc:docMk/>
            <pc:sldMk cId="2940315844" sldId="285"/>
            <ac:cxnSpMk id="50" creationId="{22B5040C-26E8-47AD-B6C3-82C6CF5D6F18}"/>
          </ac:cxnSpMkLst>
        </pc:cxnChg>
        <pc:cxnChg chg="add mod">
          <ac:chgData name="Hassan, Mohamed" userId="8afd4eff-76e7-4e3e-8428-daf38496e679" providerId="ADAL" clId="{AE2F0AF6-1C91-4CD6-BFE2-F5A07507F028}" dt="2021-07-11T13:11:44.821" v="3134" actId="14100"/>
          <ac:cxnSpMkLst>
            <pc:docMk/>
            <pc:sldMk cId="2940315844" sldId="285"/>
            <ac:cxnSpMk id="52" creationId="{0FB2587F-6F9E-4A87-BDC7-3394E3E09FF8}"/>
          </ac:cxnSpMkLst>
        </pc:cxnChg>
        <pc:cxnChg chg="add mod">
          <ac:chgData name="Hassan, Mohamed" userId="8afd4eff-76e7-4e3e-8428-daf38496e679" providerId="ADAL" clId="{AE2F0AF6-1C91-4CD6-BFE2-F5A07507F028}" dt="2021-07-11T13:11:50.087" v="3136" actId="1076"/>
          <ac:cxnSpMkLst>
            <pc:docMk/>
            <pc:sldMk cId="2940315844" sldId="285"/>
            <ac:cxnSpMk id="54" creationId="{09858212-EE5E-417A-AB84-87C4E34DE2CA}"/>
          </ac:cxnSpMkLst>
        </pc:cxnChg>
        <pc:cxnChg chg="add mod">
          <ac:chgData name="Hassan, Mohamed" userId="8afd4eff-76e7-4e3e-8428-daf38496e679" providerId="ADAL" clId="{AE2F0AF6-1C91-4CD6-BFE2-F5A07507F028}" dt="2021-07-11T13:12:08.781" v="3141" actId="1076"/>
          <ac:cxnSpMkLst>
            <pc:docMk/>
            <pc:sldMk cId="2940315844" sldId="285"/>
            <ac:cxnSpMk id="55" creationId="{1B2CAB50-DDAA-4E91-998F-71F60A7F3334}"/>
          </ac:cxnSpMkLst>
        </pc:cxnChg>
        <pc:cxnChg chg="add mod">
          <ac:chgData name="Hassan, Mohamed" userId="8afd4eff-76e7-4e3e-8428-daf38496e679" providerId="ADAL" clId="{AE2F0AF6-1C91-4CD6-BFE2-F5A07507F028}" dt="2021-07-11T13:12:15.255" v="3145" actId="1076"/>
          <ac:cxnSpMkLst>
            <pc:docMk/>
            <pc:sldMk cId="2940315844" sldId="285"/>
            <ac:cxnSpMk id="57" creationId="{67260136-5C47-4404-B18B-A6B6A489D014}"/>
          </ac:cxnSpMkLst>
        </pc:cxnChg>
        <pc:cxnChg chg="add">
          <ac:chgData name="Hassan, Mohamed" userId="8afd4eff-76e7-4e3e-8428-daf38496e679" providerId="ADAL" clId="{AE2F0AF6-1C91-4CD6-BFE2-F5A07507F028}" dt="2021-07-11T13:12:23.871" v="3146" actId="11529"/>
          <ac:cxnSpMkLst>
            <pc:docMk/>
            <pc:sldMk cId="2940315844" sldId="285"/>
            <ac:cxnSpMk id="60" creationId="{12BADC46-DCFC-4A9B-883E-C6136CA3EA80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1" creationId="{EA209144-516D-407D-9AE1-88DE67D9D974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2" creationId="{75258F21-FDE2-4B49-8C60-47E4CCA81420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3" creationId="{B548119A-3922-43B3-A651-E2C35B6D746C}"/>
          </ac:cxnSpMkLst>
        </pc:cxnChg>
      </pc:sldChg>
      <pc:sldChg chg="modSp mod ord">
        <pc:chgData name="Hassan, Mohamed" userId="8afd4eff-76e7-4e3e-8428-daf38496e679" providerId="ADAL" clId="{AE2F0AF6-1C91-4CD6-BFE2-F5A07507F028}" dt="2021-07-14T11:26:04.195" v="7160" actId="20577"/>
        <pc:sldMkLst>
          <pc:docMk/>
          <pc:sldMk cId="46707146" sldId="286"/>
        </pc:sldMkLst>
        <pc:spChg chg="mod">
          <ac:chgData name="Hassan, Mohamed" userId="8afd4eff-76e7-4e3e-8428-daf38496e679" providerId="ADAL" clId="{AE2F0AF6-1C91-4CD6-BFE2-F5A07507F028}" dt="2021-07-11T12:49:49.833" v="2093" actId="20577"/>
          <ac:spMkLst>
            <pc:docMk/>
            <pc:sldMk cId="46707146" sldId="286"/>
            <ac:spMk id="2" creationId="{00000000-0000-0000-0000-000000000000}"/>
          </ac:spMkLst>
        </pc:spChg>
        <pc:spChg chg="mod">
          <ac:chgData name="Hassan, Mohamed" userId="8afd4eff-76e7-4e3e-8428-daf38496e679" providerId="ADAL" clId="{AE2F0AF6-1C91-4CD6-BFE2-F5A07507F028}" dt="2021-07-14T11:26:04.195" v="7160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AE2F0AF6-1C91-4CD6-BFE2-F5A07507F028}" dt="2021-07-14T11:27:16.450" v="7164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AE2F0AF6-1C91-4CD6-BFE2-F5A07507F028}" dt="2021-07-14T11:27:16.450" v="7164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2:26:13.623" v="946" actId="20577"/>
        <pc:sldMkLst>
          <pc:docMk/>
          <pc:sldMk cId="2652682693" sldId="292"/>
        </pc:sldMkLst>
        <pc:spChg chg="mod">
          <ac:chgData name="Hassan, Mohamed" userId="8afd4eff-76e7-4e3e-8428-daf38496e679" providerId="ADAL" clId="{AE2F0AF6-1C91-4CD6-BFE2-F5A07507F028}" dt="2021-07-11T12:26:13.623" v="946" actId="20577"/>
          <ac:spMkLst>
            <pc:docMk/>
            <pc:sldMk cId="2652682693" sldId="292"/>
            <ac:spMk id="2" creationId="{DC0500D7-0CC9-40F5-9021-D3F59CC2FF0D}"/>
          </ac:spMkLst>
        </pc:spChg>
        <pc:spChg chg="add mod">
          <ac:chgData name="Hassan, Mohamed" userId="8afd4eff-76e7-4e3e-8428-daf38496e679" providerId="ADAL" clId="{AE2F0AF6-1C91-4CD6-BFE2-F5A07507F028}" dt="2021-07-11T12:19:03.365" v="679" actId="14100"/>
          <ac:spMkLst>
            <pc:docMk/>
            <pc:sldMk cId="2652682693" sldId="292"/>
            <ac:spMk id="7" creationId="{80B5E989-93DE-4D22-B4B4-9C7F896F20BE}"/>
          </ac:spMkLst>
        </pc:spChg>
        <pc:spChg chg="add mod">
          <ac:chgData name="Hassan, Mohamed" userId="8afd4eff-76e7-4e3e-8428-daf38496e679" providerId="ADAL" clId="{AE2F0AF6-1C91-4CD6-BFE2-F5A07507F028}" dt="2021-07-11T12:20:03.373" v="697" actId="1076"/>
          <ac:spMkLst>
            <pc:docMk/>
            <pc:sldMk cId="2652682693" sldId="292"/>
            <ac:spMk id="8" creationId="{0AA90A20-335D-4806-B1E4-D01A4C14A4F4}"/>
          </ac:spMkLst>
        </pc:spChg>
        <pc:spChg chg="add del mod">
          <ac:chgData name="Hassan, Mohamed" userId="8afd4eff-76e7-4e3e-8428-daf38496e679" providerId="ADAL" clId="{AE2F0AF6-1C91-4CD6-BFE2-F5A07507F028}" dt="2021-07-11T12:20:17.096" v="701" actId="478"/>
          <ac:spMkLst>
            <pc:docMk/>
            <pc:sldMk cId="2652682693" sldId="292"/>
            <ac:spMk id="16" creationId="{A790923C-BCE7-41FE-8407-024AF530E349}"/>
          </ac:spMkLst>
        </pc:spChg>
        <pc:spChg chg="add mod">
          <ac:chgData name="Hassan, Mohamed" userId="8afd4eff-76e7-4e3e-8428-daf38496e679" providerId="ADAL" clId="{AE2F0AF6-1C91-4CD6-BFE2-F5A07507F028}" dt="2021-07-11T12:21:58.351" v="912" actId="20577"/>
          <ac:spMkLst>
            <pc:docMk/>
            <pc:sldMk cId="2652682693" sldId="292"/>
            <ac:spMk id="19" creationId="{A2BD8BD4-AEF1-4A93-B177-59A3CC4013F0}"/>
          </ac:spMkLst>
        </pc:spChg>
        <pc:grpChg chg="add mod">
          <ac:chgData name="Hassan, Mohamed" userId="8afd4eff-76e7-4e3e-8428-daf38496e679" providerId="ADAL" clId="{AE2F0AF6-1C91-4CD6-BFE2-F5A07507F028}" dt="2021-07-11T12:19:59.926" v="696" actId="1076"/>
          <ac:grpSpMkLst>
            <pc:docMk/>
            <pc:sldMk cId="2652682693" sldId="292"/>
            <ac:grpSpMk id="15" creationId="{1B155C4C-B134-492E-AC74-C35D471D0B66}"/>
          </ac:grpSpMkLst>
        </pc:grpChg>
        <pc:picChg chg="add mod">
          <ac:chgData name="Hassan, Mohamed" userId="8afd4eff-76e7-4e3e-8428-daf38496e679" providerId="ADAL" clId="{AE2F0AF6-1C91-4CD6-BFE2-F5A07507F028}" dt="2021-07-11T12:25:57.042" v="913" actId="14826"/>
          <ac:picMkLst>
            <pc:docMk/>
            <pc:sldMk cId="2652682693" sldId="292"/>
            <ac:picMk id="3" creationId="{6C12B149-A4F5-4EEB-8260-7AD3F8FB0CFC}"/>
          </ac:picMkLst>
        </pc:picChg>
        <pc:picChg chg="mod">
          <ac:chgData name="Hassan, Mohamed" userId="8afd4eff-76e7-4e3e-8428-daf38496e679" providerId="ADAL" clId="{AE2F0AF6-1C91-4CD6-BFE2-F5A07507F028}" dt="2021-07-11T12:20:31.901" v="708" actId="1076"/>
          <ac:picMkLst>
            <pc:docMk/>
            <pc:sldMk cId="2652682693" sldId="292"/>
            <ac:picMk id="18" creationId="{9C5CD03D-BD14-440D-AE36-AC509A1A67A2}"/>
          </ac:picMkLst>
        </pc:pic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0" creationId="{4605392A-27D5-4577-91BA-3BB96A470125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1" creationId="{5D3E0F40-91B3-475D-879D-A855A56721F0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2" creationId="{218DD195-9E4D-467C-8F24-54C6674BB42D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4" creationId="{DDF50398-EF65-4EB5-A90E-CE439D60FAB5}"/>
          </ac:cxnSpMkLst>
        </pc:cxnChg>
      </pc:sldChg>
      <pc:sldChg chg="modSp mod">
        <pc:chgData name="Hassan, Mohamed" userId="8afd4eff-76e7-4e3e-8428-daf38496e679" providerId="ADAL" clId="{AE2F0AF6-1C91-4CD6-BFE2-F5A07507F028}" dt="2021-07-14T11:41:26.783" v="7338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AE2F0AF6-1C91-4CD6-BFE2-F5A07507F028}" dt="2021-07-14T11:41:26.783" v="7338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2:18:51.463" v="675" actId="478"/>
        <pc:sldMkLst>
          <pc:docMk/>
          <pc:sldMk cId="1047912765" sldId="348"/>
        </pc:sldMkLst>
        <pc:spChg chg="mod">
          <ac:chgData name="Hassan, Mohamed" userId="8afd4eff-76e7-4e3e-8428-daf38496e679" providerId="ADAL" clId="{AE2F0AF6-1C91-4CD6-BFE2-F5A07507F028}" dt="2021-07-11T12:03:49.596" v="660" actId="313"/>
          <ac:spMkLst>
            <pc:docMk/>
            <pc:sldMk cId="1047912765" sldId="348"/>
            <ac:spMk id="2" creationId="{1A96498D-6369-42F9-9613-A7424C141EB6}"/>
          </ac:spMkLst>
        </pc:spChg>
        <pc:spChg chg="add del mod">
          <ac:chgData name="Hassan, Mohamed" userId="8afd4eff-76e7-4e3e-8428-daf38496e679" providerId="ADAL" clId="{AE2F0AF6-1C91-4CD6-BFE2-F5A07507F028}" dt="2021-07-11T12:03:35.248" v="657" actId="21"/>
          <ac:spMkLst>
            <pc:docMk/>
            <pc:sldMk cId="1047912765" sldId="348"/>
            <ac:spMk id="22" creationId="{8E810FB1-0F56-4905-A0AF-3268DEF91115}"/>
          </ac:spMkLst>
        </pc:spChg>
        <pc:spChg chg="add mod">
          <ac:chgData name="Hassan, Mohamed" userId="8afd4eff-76e7-4e3e-8428-daf38496e679" providerId="ADAL" clId="{AE2F0AF6-1C91-4CD6-BFE2-F5A07507F028}" dt="2021-07-11T12:03:39.269" v="659" actId="1076"/>
          <ac:spMkLst>
            <pc:docMk/>
            <pc:sldMk cId="1047912765" sldId="348"/>
            <ac:spMk id="23" creationId="{C6544227-F0A4-4D2D-9C12-282B1C3AFCDE}"/>
          </ac:spMkLst>
        </pc:spChg>
        <pc:spChg chg="add mod">
          <ac:chgData name="Hassan, Mohamed" userId="8afd4eff-76e7-4e3e-8428-daf38496e679" providerId="ADAL" clId="{AE2F0AF6-1C91-4CD6-BFE2-F5A07507F028}" dt="2021-07-11T12:18:35.436" v="670" actId="207"/>
          <ac:spMkLst>
            <pc:docMk/>
            <pc:sldMk cId="1047912765" sldId="348"/>
            <ac:spMk id="24" creationId="{680CA868-715F-429E-94EF-E93E11EEB6A5}"/>
          </ac:spMkLst>
        </pc:spChg>
        <pc:spChg chg="add mod">
          <ac:chgData name="Hassan, Mohamed" userId="8afd4eff-76e7-4e3e-8428-daf38496e679" providerId="ADAL" clId="{AE2F0AF6-1C91-4CD6-BFE2-F5A07507F028}" dt="2021-07-11T12:18:45.278" v="672" actId="1076"/>
          <ac:spMkLst>
            <pc:docMk/>
            <pc:sldMk cId="1047912765" sldId="348"/>
            <ac:spMk id="25" creationId="{6A94AB23-C744-43C3-A108-488F378B40E5}"/>
          </ac:spMkLst>
        </pc:spChg>
        <pc:spChg chg="add del mod">
          <ac:chgData name="Hassan, Mohamed" userId="8afd4eff-76e7-4e3e-8428-daf38496e679" providerId="ADAL" clId="{AE2F0AF6-1C91-4CD6-BFE2-F5A07507F028}" dt="2021-07-11T12:18:51.463" v="675" actId="478"/>
          <ac:spMkLst>
            <pc:docMk/>
            <pc:sldMk cId="1047912765" sldId="348"/>
            <ac:spMk id="26" creationId="{5315E72D-D428-42A0-9803-0D884BF1FABD}"/>
          </ac:spMkLst>
        </pc:spChg>
        <pc:picChg chg="mod modCrop">
          <ac:chgData name="Hassan, Mohamed" userId="8afd4eff-76e7-4e3e-8428-daf38496e679" providerId="ADAL" clId="{AE2F0AF6-1C91-4CD6-BFE2-F5A07507F028}" dt="2021-07-11T12:14:13.453" v="666" actId="732"/>
          <ac:picMkLst>
            <pc:docMk/>
            <pc:sldMk cId="1047912765" sldId="348"/>
            <ac:picMk id="6" creationId="{1987AB34-0D56-41BD-98C1-D19666C8EC36}"/>
          </ac:picMkLst>
        </pc:picChg>
        <pc:picChg chg="mod">
          <ac:chgData name="Hassan, Mohamed" userId="8afd4eff-76e7-4e3e-8428-daf38496e679" providerId="ADAL" clId="{AE2F0AF6-1C91-4CD6-BFE2-F5A07507F028}" dt="2021-07-11T12:18:14.180" v="667" actId="14826"/>
          <ac:picMkLst>
            <pc:docMk/>
            <pc:sldMk cId="1047912765" sldId="348"/>
            <ac:picMk id="7" creationId="{08A2DFF4-F8FE-421D-8CFF-ADE38EEA26FB}"/>
          </ac:picMkLst>
        </pc:picChg>
        <pc:cxnChg chg="add mod">
          <ac:chgData name="Hassan, Mohamed" userId="8afd4eff-76e7-4e3e-8428-daf38496e679" providerId="ADAL" clId="{AE2F0AF6-1C91-4CD6-BFE2-F5A07507F028}" dt="2021-07-11T11:56:48.347" v="4"/>
          <ac:cxnSpMkLst>
            <pc:docMk/>
            <pc:sldMk cId="1047912765" sldId="348"/>
            <ac:cxnSpMk id="14" creationId="{23B4B7CF-0423-48FA-A3C5-9397E5865834}"/>
          </ac:cxnSpMkLst>
        </pc:cxnChg>
        <pc:cxnChg chg="add">
          <ac:chgData name="Hassan, Mohamed" userId="8afd4eff-76e7-4e3e-8428-daf38496e679" providerId="ADAL" clId="{AE2F0AF6-1C91-4CD6-BFE2-F5A07507F028}" dt="2021-07-11T11:56:54.676" v="5" actId="11529"/>
          <ac:cxnSpMkLst>
            <pc:docMk/>
            <pc:sldMk cId="1047912765" sldId="348"/>
            <ac:cxnSpMk id="17" creationId="{008EE7CC-8BAE-44A0-8AE5-D9F9D18DB4D8}"/>
          </ac:cxnSpMkLst>
        </pc:cxnChg>
        <pc:cxnChg chg="add mod">
          <ac:chgData name="Hassan, Mohamed" userId="8afd4eff-76e7-4e3e-8428-daf38496e679" providerId="ADAL" clId="{AE2F0AF6-1C91-4CD6-BFE2-F5A07507F028}" dt="2021-07-11T11:56:59.469" v="7" actId="1076"/>
          <ac:cxnSpMkLst>
            <pc:docMk/>
            <pc:sldMk cId="1047912765" sldId="348"/>
            <ac:cxnSpMk id="18" creationId="{595FFBF7-C8DE-42C8-ADA7-302CB5B32A26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19" creationId="{4314A44F-0D05-40FC-9A8F-BE5EC88C2DD7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20" creationId="{3CC8C046-7460-4B28-B41E-48A27B6EEB14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21" creationId="{A974D30D-E055-4D50-BD44-E64C374F1E29}"/>
          </ac:cxnSpMkLst>
        </pc:cxnChg>
      </pc:sldChg>
      <pc:sldChg chg="addSp delSp modSp new mod">
        <pc:chgData name="Hassan, Mohamed" userId="8afd4eff-76e7-4e3e-8428-daf38496e679" providerId="ADAL" clId="{AE2F0AF6-1C91-4CD6-BFE2-F5A07507F028}" dt="2021-07-13T15:49:55.280" v="5185" actId="207"/>
        <pc:sldMkLst>
          <pc:docMk/>
          <pc:sldMk cId="1983448819" sldId="349"/>
        </pc:sldMkLst>
        <pc:spChg chg="mod">
          <ac:chgData name="Hassan, Mohamed" userId="8afd4eff-76e7-4e3e-8428-daf38496e679" providerId="ADAL" clId="{AE2F0AF6-1C91-4CD6-BFE2-F5A07507F028}" dt="2021-07-11T12:38:25.008" v="1748" actId="20577"/>
          <ac:spMkLst>
            <pc:docMk/>
            <pc:sldMk cId="1983448819" sldId="349"/>
            <ac:spMk id="2" creationId="{5B5A401A-F30E-4D96-B212-1CA25B2F166A}"/>
          </ac:spMkLst>
        </pc:spChg>
        <pc:spChg chg="add mod ord">
          <ac:chgData name="Hassan, Mohamed" userId="8afd4eff-76e7-4e3e-8428-daf38496e679" providerId="ADAL" clId="{AE2F0AF6-1C91-4CD6-BFE2-F5A07507F028}" dt="2021-07-11T13:27:39.199" v="3758" actId="207"/>
          <ac:spMkLst>
            <pc:docMk/>
            <pc:sldMk cId="1983448819" sldId="349"/>
            <ac:spMk id="6" creationId="{728FA51D-C230-4652-BEB2-0502D526E750}"/>
          </ac:spMkLst>
        </pc:spChg>
        <pc:spChg chg="add mod ord">
          <ac:chgData name="Hassan, Mohamed" userId="8afd4eff-76e7-4e3e-8428-daf38496e679" providerId="ADAL" clId="{AE2F0AF6-1C91-4CD6-BFE2-F5A07507F028}" dt="2021-07-11T13:26:04.845" v="3740" actId="166"/>
          <ac:spMkLst>
            <pc:docMk/>
            <pc:sldMk cId="1983448819" sldId="349"/>
            <ac:spMk id="7" creationId="{9CCF7C4B-2CDD-4D4D-8DA1-4138DF840C59}"/>
          </ac:spMkLst>
        </pc:spChg>
        <pc:spChg chg="add mod">
          <ac:chgData name="Hassan, Mohamed" userId="8afd4eff-76e7-4e3e-8428-daf38496e679" providerId="ADAL" clId="{AE2F0AF6-1C91-4CD6-BFE2-F5A07507F028}" dt="2021-07-11T13:24:20.144" v="3718" actId="1076"/>
          <ac:spMkLst>
            <pc:docMk/>
            <pc:sldMk cId="1983448819" sldId="349"/>
            <ac:spMk id="8" creationId="{BD0DA47E-4759-4ADE-A81D-DD250B8BD307}"/>
          </ac:spMkLst>
        </pc:spChg>
        <pc:spChg chg="add mod ord">
          <ac:chgData name="Hassan, Mohamed" userId="8afd4eff-76e7-4e3e-8428-daf38496e679" providerId="ADAL" clId="{AE2F0AF6-1C91-4CD6-BFE2-F5A07507F028}" dt="2021-07-11T13:25:19.696" v="3728" actId="166"/>
          <ac:spMkLst>
            <pc:docMk/>
            <pc:sldMk cId="1983448819" sldId="349"/>
            <ac:spMk id="9" creationId="{CF9D5F4A-4AD1-45B9-AE03-BDDBFAAD4456}"/>
          </ac:spMkLst>
        </pc:spChg>
        <pc:spChg chg="add mod">
          <ac:chgData name="Hassan, Mohamed" userId="8afd4eff-76e7-4e3e-8428-daf38496e679" providerId="ADAL" clId="{AE2F0AF6-1C91-4CD6-BFE2-F5A07507F028}" dt="2021-07-11T13:32:19.386" v="3959" actId="1076"/>
          <ac:spMkLst>
            <pc:docMk/>
            <pc:sldMk cId="1983448819" sldId="349"/>
            <ac:spMk id="10" creationId="{D08A9C30-C628-4F1C-BAD5-FE4BA0CFA9D7}"/>
          </ac:spMkLst>
        </pc:spChg>
        <pc:spChg chg="add mod ord">
          <ac:chgData name="Hassan, Mohamed" userId="8afd4eff-76e7-4e3e-8428-daf38496e679" providerId="ADAL" clId="{AE2F0AF6-1C91-4CD6-BFE2-F5A07507F028}" dt="2021-07-11T13:25:34.560" v="3731" actId="166"/>
          <ac:spMkLst>
            <pc:docMk/>
            <pc:sldMk cId="1983448819" sldId="349"/>
            <ac:spMk id="11" creationId="{E8DC2157-CAA4-4492-9F28-56C925EBF7E0}"/>
          </ac:spMkLst>
        </pc:spChg>
        <pc:spChg chg="add mod ord">
          <ac:chgData name="Hassan, Mohamed" userId="8afd4eff-76e7-4e3e-8428-daf38496e679" providerId="ADAL" clId="{AE2F0AF6-1C91-4CD6-BFE2-F5A07507F028}" dt="2021-07-11T13:26:17.366" v="3743" actId="166"/>
          <ac:spMkLst>
            <pc:docMk/>
            <pc:sldMk cId="1983448819" sldId="349"/>
            <ac:spMk id="12" creationId="{47512A02-18A5-4FC6-926E-516203CA52FD}"/>
          </ac:spMkLst>
        </pc:spChg>
        <pc:spChg chg="add mod ord">
          <ac:chgData name="Hassan, Mohamed" userId="8afd4eff-76e7-4e3e-8428-daf38496e679" providerId="ADAL" clId="{AE2F0AF6-1C91-4CD6-BFE2-F5A07507F028}" dt="2021-07-11T13:26:04.845" v="3740" actId="166"/>
          <ac:spMkLst>
            <pc:docMk/>
            <pc:sldMk cId="1983448819" sldId="349"/>
            <ac:spMk id="13" creationId="{BB92B885-400B-4CD8-B692-D6CD1BFD62A3}"/>
          </ac:spMkLst>
        </pc:spChg>
        <pc:spChg chg="add mod">
          <ac:chgData name="Hassan, Mohamed" userId="8afd4eff-76e7-4e3e-8428-daf38496e679" providerId="ADAL" clId="{AE2F0AF6-1C91-4CD6-BFE2-F5A07507F028}" dt="2021-07-11T13:24:20.144" v="3718" actId="1076"/>
          <ac:spMkLst>
            <pc:docMk/>
            <pc:sldMk cId="1983448819" sldId="349"/>
            <ac:spMk id="14" creationId="{99AD4163-FE83-4C63-8165-2ABA5C0F9484}"/>
          </ac:spMkLst>
        </pc:spChg>
        <pc:spChg chg="add mod ord">
          <ac:chgData name="Hassan, Mohamed" userId="8afd4eff-76e7-4e3e-8428-daf38496e679" providerId="ADAL" clId="{AE2F0AF6-1C91-4CD6-BFE2-F5A07507F028}" dt="2021-07-11T13:25:19.696" v="3728" actId="166"/>
          <ac:spMkLst>
            <pc:docMk/>
            <pc:sldMk cId="1983448819" sldId="349"/>
            <ac:spMk id="15" creationId="{6D4E3D73-B6A0-4B3E-A32E-3187B2B00BAC}"/>
          </ac:spMkLst>
        </pc:spChg>
        <pc:spChg chg="add mod">
          <ac:chgData name="Hassan, Mohamed" userId="8afd4eff-76e7-4e3e-8428-daf38496e679" providerId="ADAL" clId="{AE2F0AF6-1C91-4CD6-BFE2-F5A07507F028}" dt="2021-07-11T13:24:38.704" v="3724" actId="1076"/>
          <ac:spMkLst>
            <pc:docMk/>
            <pc:sldMk cId="1983448819" sldId="349"/>
            <ac:spMk id="16" creationId="{096FF758-B6A3-4B4A-AF75-924C7A760C7D}"/>
          </ac:spMkLst>
        </pc:spChg>
        <pc:spChg chg="add mod">
          <ac:chgData name="Hassan, Mohamed" userId="8afd4eff-76e7-4e3e-8428-daf38496e679" providerId="ADAL" clId="{AE2F0AF6-1C91-4CD6-BFE2-F5A07507F028}" dt="2021-07-11T13:25:13.024" v="3727" actId="2085"/>
          <ac:spMkLst>
            <pc:docMk/>
            <pc:sldMk cId="1983448819" sldId="349"/>
            <ac:spMk id="17" creationId="{A1CAF51A-E1F1-4CAB-B02E-97C6D6471047}"/>
          </ac:spMkLst>
        </pc:spChg>
        <pc:spChg chg="add mod">
          <ac:chgData name="Hassan, Mohamed" userId="8afd4eff-76e7-4e3e-8428-daf38496e679" providerId="ADAL" clId="{AE2F0AF6-1C91-4CD6-BFE2-F5A07507F028}" dt="2021-07-11T13:25:27.482" v="3730" actId="1076"/>
          <ac:spMkLst>
            <pc:docMk/>
            <pc:sldMk cId="1983448819" sldId="349"/>
            <ac:spMk id="18" creationId="{0FE6CE75-2C17-4311-8A8E-EBDB79199033}"/>
          </ac:spMkLst>
        </pc:spChg>
        <pc:spChg chg="add del mod">
          <ac:chgData name="Hassan, Mohamed" userId="8afd4eff-76e7-4e3e-8428-daf38496e679" providerId="ADAL" clId="{AE2F0AF6-1C91-4CD6-BFE2-F5A07507F028}" dt="2021-07-11T13:25:42.946" v="3735" actId="478"/>
          <ac:spMkLst>
            <pc:docMk/>
            <pc:sldMk cId="1983448819" sldId="349"/>
            <ac:spMk id="19" creationId="{CC0A18A6-F3AC-488C-91E0-80FB25E591FA}"/>
          </ac:spMkLst>
        </pc:spChg>
        <pc:spChg chg="add mod">
          <ac:chgData name="Hassan, Mohamed" userId="8afd4eff-76e7-4e3e-8428-daf38496e679" providerId="ADAL" clId="{AE2F0AF6-1C91-4CD6-BFE2-F5A07507F028}" dt="2021-07-11T13:26:01.065" v="3739" actId="1076"/>
          <ac:spMkLst>
            <pc:docMk/>
            <pc:sldMk cId="1983448819" sldId="349"/>
            <ac:spMk id="20" creationId="{57B1F530-A5BD-454D-AD44-3D571C8C92A6}"/>
          </ac:spMkLst>
        </pc:spChg>
        <pc:spChg chg="add mod">
          <ac:chgData name="Hassan, Mohamed" userId="8afd4eff-76e7-4e3e-8428-daf38496e679" providerId="ADAL" clId="{AE2F0AF6-1C91-4CD6-BFE2-F5A07507F028}" dt="2021-07-11T13:26:09.259" v="3742" actId="1076"/>
          <ac:spMkLst>
            <pc:docMk/>
            <pc:sldMk cId="1983448819" sldId="349"/>
            <ac:spMk id="21" creationId="{C7C98005-5E7B-456A-8967-8C41ABCB66D1}"/>
          </ac:spMkLst>
        </pc:spChg>
        <pc:spChg chg="add mod">
          <ac:chgData name="Hassan, Mohamed" userId="8afd4eff-76e7-4e3e-8428-daf38496e679" providerId="ADAL" clId="{AE2F0AF6-1C91-4CD6-BFE2-F5A07507F028}" dt="2021-07-11T13:26:38.743" v="3747" actId="207"/>
          <ac:spMkLst>
            <pc:docMk/>
            <pc:sldMk cId="1983448819" sldId="349"/>
            <ac:spMk id="22" creationId="{F4698154-94FD-4CD9-9450-434F1BB1F2A4}"/>
          </ac:spMkLst>
        </pc:spChg>
        <pc:spChg chg="add mod">
          <ac:chgData name="Hassan, Mohamed" userId="8afd4eff-76e7-4e3e-8428-daf38496e679" providerId="ADAL" clId="{AE2F0AF6-1C91-4CD6-BFE2-F5A07507F028}" dt="2021-07-11T13:27:02.544" v="3756" actId="1076"/>
          <ac:spMkLst>
            <pc:docMk/>
            <pc:sldMk cId="1983448819" sldId="349"/>
            <ac:spMk id="23" creationId="{06B8947D-B648-4D25-9A14-AE697189DBD3}"/>
          </ac:spMkLst>
        </pc:spChg>
        <pc:spChg chg="add mod">
          <ac:chgData name="Hassan, Mohamed" userId="8afd4eff-76e7-4e3e-8428-daf38496e679" providerId="ADAL" clId="{AE2F0AF6-1C91-4CD6-BFE2-F5A07507F028}" dt="2021-07-11T13:27:05.792" v="3757" actId="1076"/>
          <ac:spMkLst>
            <pc:docMk/>
            <pc:sldMk cId="1983448819" sldId="349"/>
            <ac:spMk id="24" creationId="{8AEEDD42-D3A2-4E0A-9BE1-8DFF993725B2}"/>
          </ac:spMkLst>
        </pc:spChg>
        <pc:spChg chg="add mod">
          <ac:chgData name="Hassan, Mohamed" userId="8afd4eff-76e7-4e3e-8428-daf38496e679" providerId="ADAL" clId="{AE2F0AF6-1C91-4CD6-BFE2-F5A07507F028}" dt="2021-07-11T13:28:47.169" v="3773" actId="1076"/>
          <ac:spMkLst>
            <pc:docMk/>
            <pc:sldMk cId="1983448819" sldId="349"/>
            <ac:spMk id="25" creationId="{AF0D8B5C-F9FA-45CC-B8B0-B1EADED1CA05}"/>
          </ac:spMkLst>
        </pc:spChg>
        <pc:spChg chg="add mod">
          <ac:chgData name="Hassan, Mohamed" userId="8afd4eff-76e7-4e3e-8428-daf38496e679" providerId="ADAL" clId="{AE2F0AF6-1C91-4CD6-BFE2-F5A07507F028}" dt="2021-07-11T13:29:01.864" v="3781" actId="1076"/>
          <ac:spMkLst>
            <pc:docMk/>
            <pc:sldMk cId="1983448819" sldId="349"/>
            <ac:spMk id="26" creationId="{B10B3F66-8A30-41E1-8EF5-692DA24F9179}"/>
          </ac:spMkLst>
        </pc:spChg>
        <pc:spChg chg="add mod">
          <ac:chgData name="Hassan, Mohamed" userId="8afd4eff-76e7-4e3e-8428-daf38496e679" providerId="ADAL" clId="{AE2F0AF6-1C91-4CD6-BFE2-F5A07507F028}" dt="2021-07-11T13:28:58.825" v="3780" actId="1076"/>
          <ac:spMkLst>
            <pc:docMk/>
            <pc:sldMk cId="1983448819" sldId="349"/>
            <ac:spMk id="27" creationId="{06D84DC2-1BDE-4A0F-8508-D9B872D9986A}"/>
          </ac:spMkLst>
        </pc:spChg>
        <pc:spChg chg="add mod">
          <ac:chgData name="Hassan, Mohamed" userId="8afd4eff-76e7-4e3e-8428-daf38496e679" providerId="ADAL" clId="{AE2F0AF6-1C91-4CD6-BFE2-F5A07507F028}" dt="2021-07-11T13:29:05.409" v="3783" actId="1076"/>
          <ac:spMkLst>
            <pc:docMk/>
            <pc:sldMk cId="1983448819" sldId="349"/>
            <ac:spMk id="28" creationId="{0B55D95A-8FAF-415E-BCB2-6F6E01E3FF98}"/>
          </ac:spMkLst>
        </pc:spChg>
        <pc:spChg chg="add mod">
          <ac:chgData name="Hassan, Mohamed" userId="8afd4eff-76e7-4e3e-8428-daf38496e679" providerId="ADAL" clId="{AE2F0AF6-1C91-4CD6-BFE2-F5A07507F028}" dt="2021-07-11T13:29:08.546" v="3785" actId="1076"/>
          <ac:spMkLst>
            <pc:docMk/>
            <pc:sldMk cId="1983448819" sldId="349"/>
            <ac:spMk id="29" creationId="{BE73B78C-7640-46A6-9AC4-EC384174015B}"/>
          </ac:spMkLst>
        </pc:spChg>
        <pc:spChg chg="add mod">
          <ac:chgData name="Hassan, Mohamed" userId="8afd4eff-76e7-4e3e-8428-daf38496e679" providerId="ADAL" clId="{AE2F0AF6-1C91-4CD6-BFE2-F5A07507F028}" dt="2021-07-11T13:29:53.002" v="3822" actId="20577"/>
          <ac:spMkLst>
            <pc:docMk/>
            <pc:sldMk cId="1983448819" sldId="349"/>
            <ac:spMk id="38" creationId="{E44B1539-545A-41D6-9CF4-3BF4828C174D}"/>
          </ac:spMkLst>
        </pc:spChg>
        <pc:spChg chg="add mod">
          <ac:chgData name="Hassan, Mohamed" userId="8afd4eff-76e7-4e3e-8428-daf38496e679" providerId="ADAL" clId="{AE2F0AF6-1C91-4CD6-BFE2-F5A07507F028}" dt="2021-07-11T13:30:18.917" v="3850" actId="122"/>
          <ac:spMkLst>
            <pc:docMk/>
            <pc:sldMk cId="1983448819" sldId="349"/>
            <ac:spMk id="39" creationId="{5F9A4812-A3AD-41C4-91FD-E43A5BE3F044}"/>
          </ac:spMkLst>
        </pc:spChg>
        <pc:spChg chg="add mod">
          <ac:chgData name="Hassan, Mohamed" userId="8afd4eff-76e7-4e3e-8428-daf38496e679" providerId="ADAL" clId="{AE2F0AF6-1C91-4CD6-BFE2-F5A07507F028}" dt="2021-07-11T13:30:28.634" v="3864" actId="20577"/>
          <ac:spMkLst>
            <pc:docMk/>
            <pc:sldMk cId="1983448819" sldId="349"/>
            <ac:spMk id="40" creationId="{E06B6F93-8EC6-4067-8AC2-F68A3D0B9507}"/>
          </ac:spMkLst>
        </pc:spChg>
        <pc:spChg chg="add mod">
          <ac:chgData name="Hassan, Mohamed" userId="8afd4eff-76e7-4e3e-8428-daf38496e679" providerId="ADAL" clId="{AE2F0AF6-1C91-4CD6-BFE2-F5A07507F028}" dt="2021-07-11T13:31:07.256" v="3914" actId="1076"/>
          <ac:spMkLst>
            <pc:docMk/>
            <pc:sldMk cId="1983448819" sldId="349"/>
            <ac:spMk id="41" creationId="{8458E149-3FB3-450C-83BC-32FE82928A5E}"/>
          </ac:spMkLst>
        </pc:spChg>
        <pc:spChg chg="add mod">
          <ac:chgData name="Hassan, Mohamed" userId="8afd4eff-76e7-4e3e-8428-daf38496e679" providerId="ADAL" clId="{AE2F0AF6-1C91-4CD6-BFE2-F5A07507F028}" dt="2021-07-11T13:31:45.033" v="3946" actId="1076"/>
          <ac:spMkLst>
            <pc:docMk/>
            <pc:sldMk cId="1983448819" sldId="349"/>
            <ac:spMk id="45" creationId="{0D367194-BEE7-4989-ABC7-605579C268E2}"/>
          </ac:spMkLst>
        </pc:spChg>
        <pc:spChg chg="add mod">
          <ac:chgData name="Hassan, Mohamed" userId="8afd4eff-76e7-4e3e-8428-daf38496e679" providerId="ADAL" clId="{AE2F0AF6-1C91-4CD6-BFE2-F5A07507F028}" dt="2021-07-11T13:31:38.554" v="3943" actId="20577"/>
          <ac:spMkLst>
            <pc:docMk/>
            <pc:sldMk cId="1983448819" sldId="349"/>
            <ac:spMk id="46" creationId="{A5A7FB04-68D3-4F4F-BE03-D866D70F843C}"/>
          </ac:spMkLst>
        </pc:spChg>
        <pc:spChg chg="add mod">
          <ac:chgData name="Hassan, Mohamed" userId="8afd4eff-76e7-4e3e-8428-daf38496e679" providerId="ADAL" clId="{AE2F0AF6-1C91-4CD6-BFE2-F5A07507F028}" dt="2021-07-11T13:32:06.529" v="3950" actId="1076"/>
          <ac:spMkLst>
            <pc:docMk/>
            <pc:sldMk cId="1983448819" sldId="349"/>
            <ac:spMk id="47" creationId="{988F8FA3-F99E-421B-93E3-54A12CB25D49}"/>
          </ac:spMkLst>
        </pc:spChg>
        <pc:spChg chg="add mod">
          <ac:chgData name="Hassan, Mohamed" userId="8afd4eff-76e7-4e3e-8428-daf38496e679" providerId="ADAL" clId="{AE2F0AF6-1C91-4CD6-BFE2-F5A07507F028}" dt="2021-07-11T13:32:48.795" v="3969" actId="20577"/>
          <ac:spMkLst>
            <pc:docMk/>
            <pc:sldMk cId="1983448819" sldId="349"/>
            <ac:spMk id="48" creationId="{43E26D17-0BE9-451A-AD6F-83F232454126}"/>
          </ac:spMkLst>
        </pc:spChg>
        <pc:spChg chg="add mod">
          <ac:chgData name="Hassan, Mohamed" userId="8afd4eff-76e7-4e3e-8428-daf38496e679" providerId="ADAL" clId="{AE2F0AF6-1C91-4CD6-BFE2-F5A07507F028}" dt="2021-07-11T13:32:46.931" v="3968" actId="20577"/>
          <ac:spMkLst>
            <pc:docMk/>
            <pc:sldMk cId="1983448819" sldId="349"/>
            <ac:spMk id="49" creationId="{6F6CD2ED-CE9A-411C-BB7A-52EA50B04E0E}"/>
          </ac:spMkLst>
        </pc:spChg>
        <pc:spChg chg="add mod">
          <ac:chgData name="Hassan, Mohamed" userId="8afd4eff-76e7-4e3e-8428-daf38496e679" providerId="ADAL" clId="{AE2F0AF6-1C91-4CD6-BFE2-F5A07507F028}" dt="2021-07-11T13:32:44.587" v="3967" actId="20577"/>
          <ac:spMkLst>
            <pc:docMk/>
            <pc:sldMk cId="1983448819" sldId="349"/>
            <ac:spMk id="50" creationId="{F8B0E349-87F8-4B8D-B833-0A0024FD0EF7}"/>
          </ac:spMkLst>
        </pc:spChg>
        <pc:spChg chg="add mod">
          <ac:chgData name="Hassan, Mohamed" userId="8afd4eff-76e7-4e3e-8428-daf38496e679" providerId="ADAL" clId="{AE2F0AF6-1C91-4CD6-BFE2-F5A07507F028}" dt="2021-07-11T13:32:42.011" v="3966" actId="20577"/>
          <ac:spMkLst>
            <pc:docMk/>
            <pc:sldMk cId="1983448819" sldId="349"/>
            <ac:spMk id="51" creationId="{D1D1C339-BE17-49DF-8D18-5751DD2A669B}"/>
          </ac:spMkLst>
        </pc:spChg>
        <pc:spChg chg="add mod">
          <ac:chgData name="Hassan, Mohamed" userId="8afd4eff-76e7-4e3e-8428-daf38496e679" providerId="ADAL" clId="{AE2F0AF6-1C91-4CD6-BFE2-F5A07507F028}" dt="2021-07-11T13:32:28.024" v="3963" actId="20577"/>
          <ac:spMkLst>
            <pc:docMk/>
            <pc:sldMk cId="1983448819" sldId="349"/>
            <ac:spMk id="52" creationId="{7425C25C-8DE5-425F-9E91-F4C4FB48D4C0}"/>
          </ac:spMkLst>
        </pc:spChg>
        <pc:spChg chg="add mod">
          <ac:chgData name="Hassan, Mohamed" userId="8afd4eff-76e7-4e3e-8428-daf38496e679" providerId="ADAL" clId="{AE2F0AF6-1C91-4CD6-BFE2-F5A07507F028}" dt="2021-07-13T15:49:55.280" v="5185" actId="207"/>
          <ac:spMkLst>
            <pc:docMk/>
            <pc:sldMk cId="1983448819" sldId="349"/>
            <ac:spMk id="53" creationId="{0A7643FF-AD6D-41E5-8324-BB7D80942200}"/>
          </ac:spMkLst>
        </pc:spChg>
        <pc:cxnChg chg="add">
          <ac:chgData name="Hassan, Mohamed" userId="8afd4eff-76e7-4e3e-8428-daf38496e679" providerId="ADAL" clId="{AE2F0AF6-1C91-4CD6-BFE2-F5A07507F028}" dt="2021-07-11T13:29:20.130" v="3786" actId="11529"/>
          <ac:cxnSpMkLst>
            <pc:docMk/>
            <pc:sldMk cId="1983448819" sldId="349"/>
            <ac:cxnSpMk id="31" creationId="{25E13055-E157-4238-B589-83CC7B7D9940}"/>
          </ac:cxnSpMkLst>
        </pc:cxnChg>
        <pc:cxnChg chg="add mod">
          <ac:chgData name="Hassan, Mohamed" userId="8afd4eff-76e7-4e3e-8428-daf38496e679" providerId="ADAL" clId="{AE2F0AF6-1C91-4CD6-BFE2-F5A07507F028}" dt="2021-07-11T13:29:41.537" v="3795" actId="14100"/>
          <ac:cxnSpMkLst>
            <pc:docMk/>
            <pc:sldMk cId="1983448819" sldId="349"/>
            <ac:cxnSpMk id="32" creationId="{FB96BF74-08C0-4D90-9EA5-2034D9708802}"/>
          </ac:cxnSpMkLst>
        </pc:cxnChg>
        <pc:cxnChg chg="add mod">
          <ac:chgData name="Hassan, Mohamed" userId="8afd4eff-76e7-4e3e-8428-daf38496e679" providerId="ADAL" clId="{AE2F0AF6-1C91-4CD6-BFE2-F5A07507F028}" dt="2021-07-11T13:29:39.256" v="3794" actId="14100"/>
          <ac:cxnSpMkLst>
            <pc:docMk/>
            <pc:sldMk cId="1983448819" sldId="349"/>
            <ac:cxnSpMk id="33" creationId="{82F7207C-95B8-411C-84E3-3BBD906FE0D9}"/>
          </ac:cxnSpMkLst>
        </pc:cxnChg>
        <pc:cxnChg chg="add mod">
          <ac:chgData name="Hassan, Mohamed" userId="8afd4eff-76e7-4e3e-8428-daf38496e679" providerId="ADAL" clId="{AE2F0AF6-1C91-4CD6-BFE2-F5A07507F028}" dt="2021-07-11T13:29:36.144" v="3793" actId="14100"/>
          <ac:cxnSpMkLst>
            <pc:docMk/>
            <pc:sldMk cId="1983448819" sldId="349"/>
            <ac:cxnSpMk id="34" creationId="{33FFCC51-CBAA-4596-82A8-EFE541F7872C}"/>
          </ac:cxnSpMkLst>
        </pc:cxnChg>
        <pc:cxnChg chg="add mod">
          <ac:chgData name="Hassan, Mohamed" userId="8afd4eff-76e7-4e3e-8428-daf38496e679" providerId="ADAL" clId="{AE2F0AF6-1C91-4CD6-BFE2-F5A07507F028}" dt="2021-07-11T13:31:16.144" v="3917" actId="14100"/>
          <ac:cxnSpMkLst>
            <pc:docMk/>
            <pc:sldMk cId="1983448819" sldId="349"/>
            <ac:cxnSpMk id="42" creationId="{CA19CD73-5F82-4655-8D6F-34094F89F5CC}"/>
          </ac:cxnSpMkLst>
        </pc:cxnChg>
        <pc:cxnChg chg="add mod">
          <ac:chgData name="Hassan, Mohamed" userId="8afd4eff-76e7-4e3e-8428-daf38496e679" providerId="ADAL" clId="{AE2F0AF6-1C91-4CD6-BFE2-F5A07507F028}" dt="2021-07-11T13:31:20.753" v="3919" actId="1076"/>
          <ac:cxnSpMkLst>
            <pc:docMk/>
            <pc:sldMk cId="1983448819" sldId="349"/>
            <ac:cxnSpMk id="44" creationId="{3FEA6907-085D-404E-9414-BA4AD2A2E7D7}"/>
          </ac:cxnSpMkLst>
        </pc:cxnChg>
      </pc:sldChg>
      <pc:sldChg chg="modSp new mod">
        <pc:chgData name="Hassan, Mohamed" userId="8afd4eff-76e7-4e3e-8428-daf38496e679" providerId="ADAL" clId="{AE2F0AF6-1C91-4CD6-BFE2-F5A07507F028}" dt="2021-07-11T12:43:21.383" v="2024" actId="20577"/>
        <pc:sldMkLst>
          <pc:docMk/>
          <pc:sldMk cId="2160939641" sldId="350"/>
        </pc:sldMkLst>
        <pc:spChg chg="mod">
          <ac:chgData name="Hassan, Mohamed" userId="8afd4eff-76e7-4e3e-8428-daf38496e679" providerId="ADAL" clId="{AE2F0AF6-1C91-4CD6-BFE2-F5A07507F028}" dt="2021-07-11T12:43:21.383" v="2024" actId="20577"/>
          <ac:spMkLst>
            <pc:docMk/>
            <pc:sldMk cId="2160939641" sldId="350"/>
            <ac:spMk id="2" creationId="{1ADCA4C1-E061-422F-876F-E542882DA33C}"/>
          </ac:spMkLst>
        </pc:spChg>
        <pc:spChg chg="mod">
          <ac:chgData name="Hassan, Mohamed" userId="8afd4eff-76e7-4e3e-8428-daf38496e679" providerId="ADAL" clId="{AE2F0AF6-1C91-4CD6-BFE2-F5A07507F028}" dt="2021-07-11T12:43:07.807" v="2020" actId="20577"/>
          <ac:spMkLst>
            <pc:docMk/>
            <pc:sldMk cId="2160939641" sldId="350"/>
            <ac:spMk id="3" creationId="{5AB3379A-91D6-46F0-9820-BF000F045A3C}"/>
          </ac:spMkLst>
        </pc:spChg>
      </pc:sldChg>
      <pc:sldChg chg="del">
        <pc:chgData name="Hassan, Mohamed" userId="8afd4eff-76e7-4e3e-8428-daf38496e679" providerId="ADAL" clId="{AE2F0AF6-1C91-4CD6-BFE2-F5A07507F028}" dt="2021-07-11T12:03:58.521" v="661" actId="47"/>
        <pc:sldMkLst>
          <pc:docMk/>
          <pc:sldMk cId="2076898634" sldId="351"/>
        </pc:sldMkLst>
      </pc:sldChg>
      <pc:sldChg chg="addSp modSp new mod">
        <pc:chgData name="Hassan, Mohamed" userId="8afd4eff-76e7-4e3e-8428-daf38496e679" providerId="ADAL" clId="{AE2F0AF6-1C91-4CD6-BFE2-F5A07507F028}" dt="2021-07-13T15:39:30.948" v="4701" actId="404"/>
        <pc:sldMkLst>
          <pc:docMk/>
          <pc:sldMk cId="3100546573" sldId="351"/>
        </pc:sldMkLst>
        <pc:spChg chg="mod">
          <ac:chgData name="Hassan, Mohamed" userId="8afd4eff-76e7-4e3e-8428-daf38496e679" providerId="ADAL" clId="{AE2F0AF6-1C91-4CD6-BFE2-F5A07507F028}" dt="2021-07-11T13:03:19.643" v="2689" actId="20577"/>
          <ac:spMkLst>
            <pc:docMk/>
            <pc:sldMk cId="3100546573" sldId="351"/>
            <ac:spMk id="2" creationId="{B6F26764-5F57-40D3-B6D5-3D205F830308}"/>
          </ac:spMkLst>
        </pc:spChg>
        <pc:spChg chg="add mod">
          <ac:chgData name="Hassan, Mohamed" userId="8afd4eff-76e7-4e3e-8428-daf38496e679" providerId="ADAL" clId="{AE2F0AF6-1C91-4CD6-BFE2-F5A07507F028}" dt="2021-07-13T15:36:41.265" v="4587" actId="1076"/>
          <ac:spMkLst>
            <pc:docMk/>
            <pc:sldMk cId="3100546573" sldId="351"/>
            <ac:spMk id="8" creationId="{53CD5B36-3CAB-4069-BFBF-D2A722DC4904}"/>
          </ac:spMkLst>
        </pc:spChg>
        <pc:spChg chg="add mod">
          <ac:chgData name="Hassan, Mohamed" userId="8afd4eff-76e7-4e3e-8428-daf38496e679" providerId="ADAL" clId="{AE2F0AF6-1C91-4CD6-BFE2-F5A07507F028}" dt="2021-07-13T15:38:39.396" v="4670" actId="20577"/>
          <ac:spMkLst>
            <pc:docMk/>
            <pc:sldMk cId="3100546573" sldId="351"/>
            <ac:spMk id="9" creationId="{24C39267-F212-48E6-9D57-8A7D9B296AB9}"/>
          </ac:spMkLst>
        </pc:spChg>
        <pc:spChg chg="add mod">
          <ac:chgData name="Hassan, Mohamed" userId="8afd4eff-76e7-4e3e-8428-daf38496e679" providerId="ADAL" clId="{AE2F0AF6-1C91-4CD6-BFE2-F5A07507F028}" dt="2021-07-13T15:37:55.537" v="4648" actId="14100"/>
          <ac:spMkLst>
            <pc:docMk/>
            <pc:sldMk cId="3100546573" sldId="351"/>
            <ac:spMk id="10" creationId="{18944ED2-3DCF-44D9-B09A-5B7DAE6E37A5}"/>
          </ac:spMkLst>
        </pc:spChg>
        <pc:spChg chg="add mod">
          <ac:chgData name="Hassan, Mohamed" userId="8afd4eff-76e7-4e3e-8428-daf38496e679" providerId="ADAL" clId="{AE2F0AF6-1C91-4CD6-BFE2-F5A07507F028}" dt="2021-07-13T15:38:02.988" v="4652" actId="20577"/>
          <ac:spMkLst>
            <pc:docMk/>
            <pc:sldMk cId="3100546573" sldId="351"/>
            <ac:spMk id="11" creationId="{F305E28B-5395-4AA1-9218-66754D877FEE}"/>
          </ac:spMkLst>
        </pc:spChg>
        <pc:spChg chg="add mod">
          <ac:chgData name="Hassan, Mohamed" userId="8afd4eff-76e7-4e3e-8428-daf38496e679" providerId="ADAL" clId="{AE2F0AF6-1C91-4CD6-BFE2-F5A07507F028}" dt="2021-07-13T15:39:09.370" v="4674" actId="14100"/>
          <ac:spMkLst>
            <pc:docMk/>
            <pc:sldMk cId="3100546573" sldId="351"/>
            <ac:spMk id="12" creationId="{D08ECEC4-E122-4288-B61B-369C1226DCAC}"/>
          </ac:spMkLst>
        </pc:spChg>
        <pc:spChg chg="add mod">
          <ac:chgData name="Hassan, Mohamed" userId="8afd4eff-76e7-4e3e-8428-daf38496e679" providerId="ADAL" clId="{AE2F0AF6-1C91-4CD6-BFE2-F5A07507F028}" dt="2021-07-13T15:39:30.948" v="4701" actId="404"/>
          <ac:spMkLst>
            <pc:docMk/>
            <pc:sldMk cId="3100546573" sldId="351"/>
            <ac:spMk id="13" creationId="{094E904C-D520-4064-84A5-25556731DF8B}"/>
          </ac:spMkLst>
        </pc:spChg>
        <pc:picChg chg="add mod">
          <ac:chgData name="Hassan, Mohamed" userId="8afd4eff-76e7-4e3e-8428-daf38496e679" providerId="ADAL" clId="{AE2F0AF6-1C91-4CD6-BFE2-F5A07507F028}" dt="2021-07-13T15:36:19.562" v="4554" actId="1076"/>
          <ac:picMkLst>
            <pc:docMk/>
            <pc:sldMk cId="3100546573" sldId="351"/>
            <ac:picMk id="6" creationId="{9E56A25A-45EC-4765-AAA8-28C3A12A8A5C}"/>
          </ac:picMkLst>
        </pc:picChg>
        <pc:picChg chg="add mod">
          <ac:chgData name="Hassan, Mohamed" userId="8afd4eff-76e7-4e3e-8428-daf38496e679" providerId="ADAL" clId="{AE2F0AF6-1C91-4CD6-BFE2-F5A07507F028}" dt="2021-07-13T15:39:13.764" v="4677" actId="1076"/>
          <ac:picMkLst>
            <pc:docMk/>
            <pc:sldMk cId="3100546573" sldId="351"/>
            <ac:picMk id="7" creationId="{619BDA9E-BF50-4B39-96D2-F4CA56B2B659}"/>
          </ac:picMkLst>
        </pc:picChg>
      </pc:sldChg>
      <pc:sldChg chg="addSp delSp modSp new mod">
        <pc:chgData name="Hassan, Mohamed" userId="8afd4eff-76e7-4e3e-8428-daf38496e679" providerId="ADAL" clId="{AE2F0AF6-1C91-4CD6-BFE2-F5A07507F028}" dt="2021-07-11T14:50:57.700" v="4086" actId="947"/>
        <pc:sldMkLst>
          <pc:docMk/>
          <pc:sldMk cId="2654944940" sldId="352"/>
        </pc:sldMkLst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2" creationId="{BD3AA9A9-52F8-4B73-9EFF-02308FFE1A61}"/>
          </ac:spMkLst>
        </pc:spChg>
        <pc:spChg chg="del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3" creationId="{736A2435-DA21-4592-89D2-E0A58CF4EDFA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4" creationId="{166F0091-49B7-4E26-B8B1-5B1152A1CDE8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5" creationId="{5813EF99-7C78-4FA1-A762-A87C42784711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6" creationId="{9A6FCCB3-BB09-4610-864C-43B33946BDD8}"/>
          </ac:spMkLst>
        </pc:spChg>
        <pc:spChg chg="add mod">
          <ac:chgData name="Hassan, Mohamed" userId="8afd4eff-76e7-4e3e-8428-daf38496e679" providerId="ADAL" clId="{AE2F0AF6-1C91-4CD6-BFE2-F5A07507F028}" dt="2021-07-11T14:49:12.260" v="3979" actId="1076"/>
          <ac:spMkLst>
            <pc:docMk/>
            <pc:sldMk cId="2654944940" sldId="352"/>
            <ac:spMk id="7" creationId="{21BFC088-FA1D-4B10-B0D0-486953D60F9A}"/>
          </ac:spMkLst>
        </pc:spChg>
        <pc:spChg chg="add mod">
          <ac:chgData name="Hassan, Mohamed" userId="8afd4eff-76e7-4e3e-8428-daf38496e679" providerId="ADAL" clId="{AE2F0AF6-1C91-4CD6-BFE2-F5A07507F028}" dt="2021-07-11T14:50:57.700" v="4086" actId="947"/>
          <ac:spMkLst>
            <pc:docMk/>
            <pc:sldMk cId="2654944940" sldId="352"/>
            <ac:spMk id="9" creationId="{59D50695-4A46-44E4-B5AD-947FDDA1CCCB}"/>
          </ac:spMkLst>
        </pc:spChg>
        <pc:picChg chg="add mod">
          <ac:chgData name="Hassan, Mohamed" userId="8afd4eff-76e7-4e3e-8428-daf38496e679" providerId="ADAL" clId="{AE2F0AF6-1C91-4CD6-BFE2-F5A07507F028}" dt="2021-07-11T14:49:51.636" v="3983" actId="1076"/>
          <ac:picMkLst>
            <pc:docMk/>
            <pc:sldMk cId="2654944940" sldId="352"/>
            <ac:picMk id="8" creationId="{1D720956-CF03-49AC-9178-D412C51FF77F}"/>
          </ac:picMkLst>
        </pc:picChg>
      </pc:sldChg>
      <pc:sldChg chg="addSp modSp new mod">
        <pc:chgData name="Hassan, Mohamed" userId="8afd4eff-76e7-4e3e-8428-daf38496e679" providerId="ADAL" clId="{AE2F0AF6-1C91-4CD6-BFE2-F5A07507F028}" dt="2021-07-11T13:06:04.279" v="3017" actId="20577"/>
        <pc:sldMkLst>
          <pc:docMk/>
          <pc:sldMk cId="54023398" sldId="353"/>
        </pc:sldMkLst>
        <pc:spChg chg="mod">
          <ac:chgData name="Hassan, Mohamed" userId="8afd4eff-76e7-4e3e-8428-daf38496e679" providerId="ADAL" clId="{AE2F0AF6-1C91-4CD6-BFE2-F5A07507F028}" dt="2021-07-11T13:03:33.134" v="2721" actId="20577"/>
          <ac:spMkLst>
            <pc:docMk/>
            <pc:sldMk cId="54023398" sldId="353"/>
            <ac:spMk id="2" creationId="{EB990A23-561D-417E-BD1A-AC9301552C0B}"/>
          </ac:spMkLst>
        </pc:spChg>
        <pc:spChg chg="add mod">
          <ac:chgData name="Hassan, Mohamed" userId="8afd4eff-76e7-4e3e-8428-daf38496e679" providerId="ADAL" clId="{AE2F0AF6-1C91-4CD6-BFE2-F5A07507F028}" dt="2021-07-11T13:03:54.076" v="2728" actId="1076"/>
          <ac:spMkLst>
            <pc:docMk/>
            <pc:sldMk cId="54023398" sldId="353"/>
            <ac:spMk id="7" creationId="{1F64DF1F-5B6F-4189-9D18-0BE12244267B}"/>
          </ac:spMkLst>
        </pc:spChg>
        <pc:spChg chg="add mod">
          <ac:chgData name="Hassan, Mohamed" userId="8afd4eff-76e7-4e3e-8428-daf38496e679" providerId="ADAL" clId="{AE2F0AF6-1C91-4CD6-BFE2-F5A07507F028}" dt="2021-07-11T13:06:04.279" v="3017" actId="20577"/>
          <ac:spMkLst>
            <pc:docMk/>
            <pc:sldMk cId="54023398" sldId="353"/>
            <ac:spMk id="8" creationId="{696BEBBE-FCCB-41C3-B04B-4473A33A055A}"/>
          </ac:spMkLst>
        </pc:spChg>
        <pc:picChg chg="add mod">
          <ac:chgData name="Hassan, Mohamed" userId="8afd4eff-76e7-4e3e-8428-daf38496e679" providerId="ADAL" clId="{AE2F0AF6-1C91-4CD6-BFE2-F5A07507F028}" dt="2021-07-11T13:03:50.860" v="2727" actId="1076"/>
          <ac:picMkLst>
            <pc:docMk/>
            <pc:sldMk cId="54023398" sldId="353"/>
            <ac:picMk id="6" creationId="{DCEF959F-5533-49CA-97A8-B36D29FB6795}"/>
          </ac:picMkLst>
        </pc:picChg>
      </pc:sldChg>
      <pc:sldChg chg="modSp add mod">
        <pc:chgData name="Hassan, Mohamed" userId="8afd4eff-76e7-4e3e-8428-daf38496e679" providerId="ADAL" clId="{AE2F0AF6-1C91-4CD6-BFE2-F5A07507F028}" dt="2021-07-11T13:14:02.189" v="3203"/>
        <pc:sldMkLst>
          <pc:docMk/>
          <pc:sldMk cId="1282932677" sldId="354"/>
        </pc:sldMkLst>
        <pc:spChg chg="mod">
          <ac:chgData name="Hassan, Mohamed" userId="8afd4eff-76e7-4e3e-8428-daf38496e679" providerId="ADAL" clId="{AE2F0AF6-1C91-4CD6-BFE2-F5A07507F028}" dt="2021-07-11T13:14:02.189" v="3203"/>
          <ac:spMkLst>
            <pc:docMk/>
            <pc:sldMk cId="1282932677" sldId="354"/>
            <ac:spMk id="6" creationId="{00000000-0000-0000-0000-000000000000}"/>
          </ac:spMkLst>
        </pc:spChg>
      </pc:sldChg>
      <pc:sldChg chg="addSp delSp modSp add mod">
        <pc:chgData name="Hassan, Mohamed" userId="8afd4eff-76e7-4e3e-8428-daf38496e679" providerId="ADAL" clId="{AE2F0AF6-1C91-4CD6-BFE2-F5A07507F028}" dt="2021-07-11T15:14:07.688" v="4204" actId="313"/>
        <pc:sldMkLst>
          <pc:docMk/>
          <pc:sldMk cId="719767976" sldId="355"/>
        </pc:sldMkLst>
        <pc:spChg chg="mod">
          <ac:chgData name="Hassan, Mohamed" userId="8afd4eff-76e7-4e3e-8428-daf38496e679" providerId="ADAL" clId="{AE2F0AF6-1C91-4CD6-BFE2-F5A07507F028}" dt="2021-07-11T14:56:35.943" v="4138"/>
          <ac:spMkLst>
            <pc:docMk/>
            <pc:sldMk cId="719767976" sldId="355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01:30.467" v="4194"/>
          <ac:spMkLst>
            <pc:docMk/>
            <pc:sldMk cId="719767976" sldId="355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14:07.688" v="4204" actId="313"/>
          <ac:spMkLst>
            <pc:docMk/>
            <pc:sldMk cId="719767976" sldId="355"/>
            <ac:spMk id="9" creationId="{59D50695-4A46-44E4-B5AD-947FDDA1CCCB}"/>
          </ac:spMkLst>
        </pc:spChg>
        <pc:picChg chg="add mod">
          <ac:chgData name="Hassan, Mohamed" userId="8afd4eff-76e7-4e3e-8428-daf38496e679" providerId="ADAL" clId="{AE2F0AF6-1C91-4CD6-BFE2-F5A07507F028}" dt="2021-07-11T14:57:17.473" v="4140" actId="14100"/>
          <ac:picMkLst>
            <pc:docMk/>
            <pc:sldMk cId="719767976" sldId="355"/>
            <ac:picMk id="3" creationId="{8B5045FB-0E1F-47E4-90E7-3FD123872FCA}"/>
          </ac:picMkLst>
        </pc:picChg>
        <pc:picChg chg="del">
          <ac:chgData name="Hassan, Mohamed" userId="8afd4eff-76e7-4e3e-8428-daf38496e679" providerId="ADAL" clId="{AE2F0AF6-1C91-4CD6-BFE2-F5A07507F028}" dt="2021-07-11T14:52:11.715" v="4088" actId="478"/>
          <ac:picMkLst>
            <pc:docMk/>
            <pc:sldMk cId="719767976" sldId="355"/>
            <ac:picMk id="8" creationId="{1D720956-CF03-49AC-9178-D412C51FF77F}"/>
          </ac:picMkLst>
        </pc:picChg>
      </pc:sldChg>
      <pc:sldChg chg="modSp add mod ord">
        <pc:chgData name="Hassan, Mohamed" userId="8afd4eff-76e7-4e3e-8428-daf38496e679" providerId="ADAL" clId="{AE2F0AF6-1C91-4CD6-BFE2-F5A07507F028}" dt="2021-07-11T14:56:09.627" v="4137"/>
        <pc:sldMkLst>
          <pc:docMk/>
          <pc:sldMk cId="3779519253" sldId="356"/>
        </pc:sldMkLst>
        <pc:spChg chg="mod">
          <ac:chgData name="Hassan, Mohamed" userId="8afd4eff-76e7-4e3e-8428-daf38496e679" providerId="ADAL" clId="{AE2F0AF6-1C91-4CD6-BFE2-F5A07507F028}" dt="2021-07-11T14:56:02.800" v="4135" actId="20577"/>
          <ac:spMkLst>
            <pc:docMk/>
            <pc:sldMk cId="3779519253" sldId="356"/>
            <ac:spMk id="9" creationId="{59D50695-4A46-44E4-B5AD-947FDDA1CCCB}"/>
          </ac:spMkLst>
        </pc:spChg>
      </pc:sldChg>
      <pc:sldChg chg="modSp add mod">
        <pc:chgData name="Hassan, Mohamed" userId="8afd4eff-76e7-4e3e-8428-daf38496e679" providerId="ADAL" clId="{AE2F0AF6-1C91-4CD6-BFE2-F5A07507F028}" dt="2021-07-11T15:23:16.064" v="4299" actId="14100"/>
        <pc:sldMkLst>
          <pc:docMk/>
          <pc:sldMk cId="3666719040" sldId="357"/>
        </pc:sldMkLst>
        <pc:spChg chg="mod">
          <ac:chgData name="Hassan, Mohamed" userId="8afd4eff-76e7-4e3e-8428-daf38496e679" providerId="ADAL" clId="{AE2F0AF6-1C91-4CD6-BFE2-F5A07507F028}" dt="2021-07-11T15:15:24.892" v="4297"/>
          <ac:spMkLst>
            <pc:docMk/>
            <pc:sldMk cId="3666719040" sldId="357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15:40.105" v="4298"/>
          <ac:spMkLst>
            <pc:docMk/>
            <pc:sldMk cId="3666719040" sldId="357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23:16.064" v="4299" actId="14100"/>
          <ac:spMkLst>
            <pc:docMk/>
            <pc:sldMk cId="3666719040" sldId="357"/>
            <ac:spMk id="9" creationId="{59D50695-4A46-44E4-B5AD-947FDDA1CCCB}"/>
          </ac:spMkLst>
        </pc:spChg>
        <pc:picChg chg="mod">
          <ac:chgData name="Hassan, Mohamed" userId="8afd4eff-76e7-4e3e-8428-daf38496e679" providerId="ADAL" clId="{AE2F0AF6-1C91-4CD6-BFE2-F5A07507F028}" dt="2021-07-11T15:13:35.048" v="4197" actId="14100"/>
          <ac:picMkLst>
            <pc:docMk/>
            <pc:sldMk cId="3666719040" sldId="357"/>
            <ac:picMk id="3" creationId="{8B5045FB-0E1F-47E4-90E7-3FD123872FCA}"/>
          </ac:picMkLst>
        </pc:picChg>
      </pc:sldChg>
      <pc:sldChg chg="modSp add mod">
        <pc:chgData name="Hassan, Mohamed" userId="8afd4eff-76e7-4e3e-8428-daf38496e679" providerId="ADAL" clId="{AE2F0AF6-1C91-4CD6-BFE2-F5A07507F028}" dt="2021-07-11T15:43:15.297" v="4487"/>
        <pc:sldMkLst>
          <pc:docMk/>
          <pc:sldMk cId="1093390885" sldId="358"/>
        </pc:sldMkLst>
        <pc:spChg chg="mod">
          <ac:chgData name="Hassan, Mohamed" userId="8afd4eff-76e7-4e3e-8428-daf38496e679" providerId="ADAL" clId="{AE2F0AF6-1C91-4CD6-BFE2-F5A07507F028}" dt="2021-07-11T15:34:48.635" v="4306" actId="6549"/>
          <ac:spMkLst>
            <pc:docMk/>
            <pc:sldMk cId="1093390885" sldId="358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43:15.297" v="4487"/>
          <ac:spMkLst>
            <pc:docMk/>
            <pc:sldMk cId="1093390885" sldId="358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38:46.773" v="4486" actId="20577"/>
          <ac:spMkLst>
            <pc:docMk/>
            <pc:sldMk cId="1093390885" sldId="358"/>
            <ac:spMk id="9" creationId="{59D50695-4A46-44E4-B5AD-947FDDA1CCCB}"/>
          </ac:spMkLst>
        </pc:spChg>
        <pc:picChg chg="mod">
          <ac:chgData name="Hassan, Mohamed" userId="8afd4eff-76e7-4e3e-8428-daf38496e679" providerId="ADAL" clId="{AE2F0AF6-1C91-4CD6-BFE2-F5A07507F028}" dt="2021-07-11T15:35:20.527" v="4307" actId="14826"/>
          <ac:picMkLst>
            <pc:docMk/>
            <pc:sldMk cId="1093390885" sldId="358"/>
            <ac:picMk id="3" creationId="{8B5045FB-0E1F-47E4-90E7-3FD123872FCA}"/>
          </ac:picMkLst>
        </pc:picChg>
      </pc:sldChg>
      <pc:sldChg chg="new del">
        <pc:chgData name="Hassan, Mohamed" userId="8afd4eff-76e7-4e3e-8428-daf38496e679" providerId="ADAL" clId="{AE2F0AF6-1C91-4CD6-BFE2-F5A07507F028}" dt="2021-07-11T15:34:31.880" v="4301" actId="47"/>
        <pc:sldMkLst>
          <pc:docMk/>
          <pc:sldMk cId="3635538007" sldId="358"/>
        </pc:sldMkLst>
      </pc:sldChg>
      <pc:sldChg chg="addSp modSp new mod">
        <pc:chgData name="Hassan, Mohamed" userId="8afd4eff-76e7-4e3e-8428-daf38496e679" providerId="ADAL" clId="{AE2F0AF6-1C91-4CD6-BFE2-F5A07507F028}" dt="2021-07-13T15:52:33.717" v="5395" actId="20577"/>
        <pc:sldMkLst>
          <pc:docMk/>
          <pc:sldMk cId="824453942" sldId="359"/>
        </pc:sldMkLst>
        <pc:spChg chg="mod">
          <ac:chgData name="Hassan, Mohamed" userId="8afd4eff-76e7-4e3e-8428-daf38496e679" providerId="ADAL" clId="{AE2F0AF6-1C91-4CD6-BFE2-F5A07507F028}" dt="2021-07-13T15:43:13.260" v="4775" actId="20577"/>
          <ac:spMkLst>
            <pc:docMk/>
            <pc:sldMk cId="824453942" sldId="359"/>
            <ac:spMk id="2" creationId="{CFA127B4-D0D4-464B-B54B-A3371646CEAB}"/>
          </ac:spMkLst>
        </pc:spChg>
        <pc:spChg chg="add mod">
          <ac:chgData name="Hassan, Mohamed" userId="8afd4eff-76e7-4e3e-8428-daf38496e679" providerId="ADAL" clId="{AE2F0AF6-1C91-4CD6-BFE2-F5A07507F028}" dt="2021-07-13T15:43:36.135" v="4776"/>
          <ac:spMkLst>
            <pc:docMk/>
            <pc:sldMk cId="824453942" sldId="359"/>
            <ac:spMk id="8" creationId="{8B400E7C-4FBB-47C8-A1EF-A4B599A05883}"/>
          </ac:spMkLst>
        </pc:spChg>
        <pc:spChg chg="add mod">
          <ac:chgData name="Hassan, Mohamed" userId="8afd4eff-76e7-4e3e-8428-daf38496e679" providerId="ADAL" clId="{AE2F0AF6-1C91-4CD6-BFE2-F5A07507F028}" dt="2021-07-13T15:43:53.689" v="4788" actId="1076"/>
          <ac:spMkLst>
            <pc:docMk/>
            <pc:sldMk cId="824453942" sldId="359"/>
            <ac:spMk id="9" creationId="{ACE1AA0E-2FCA-4E61-9E89-E9F2C0AD4B55}"/>
          </ac:spMkLst>
        </pc:spChg>
        <pc:spChg chg="add mod">
          <ac:chgData name="Hassan, Mohamed" userId="8afd4eff-76e7-4e3e-8428-daf38496e679" providerId="ADAL" clId="{AE2F0AF6-1C91-4CD6-BFE2-F5A07507F028}" dt="2021-07-13T15:43:57.175" v="4791" actId="20577"/>
          <ac:spMkLst>
            <pc:docMk/>
            <pc:sldMk cId="824453942" sldId="359"/>
            <ac:spMk id="10" creationId="{CEFD3562-1896-4477-95F8-D87469ADA1A9}"/>
          </ac:spMkLst>
        </pc:spChg>
        <pc:spChg chg="add mod">
          <ac:chgData name="Hassan, Mohamed" userId="8afd4eff-76e7-4e3e-8428-daf38496e679" providerId="ADAL" clId="{AE2F0AF6-1C91-4CD6-BFE2-F5A07507F028}" dt="2021-07-13T15:52:33.717" v="5395" actId="20577"/>
          <ac:spMkLst>
            <pc:docMk/>
            <pc:sldMk cId="824453942" sldId="359"/>
            <ac:spMk id="11" creationId="{F977C011-242F-490C-A2BF-684A0494FF64}"/>
          </ac:spMkLst>
        </pc:spChg>
        <pc:picChg chg="add mod">
          <ac:chgData name="Hassan, Mohamed" userId="8afd4eff-76e7-4e3e-8428-daf38496e679" providerId="ADAL" clId="{AE2F0AF6-1C91-4CD6-BFE2-F5A07507F028}" dt="2021-07-13T15:42:37.202" v="4705" actId="1076"/>
          <ac:picMkLst>
            <pc:docMk/>
            <pc:sldMk cId="824453942" sldId="359"/>
            <ac:picMk id="6" creationId="{DFA0A4DE-8683-494F-A0E7-1EA3EF4931EE}"/>
          </ac:picMkLst>
        </pc:picChg>
        <pc:picChg chg="add mod">
          <ac:chgData name="Hassan, Mohamed" userId="8afd4eff-76e7-4e3e-8428-daf38496e679" providerId="ADAL" clId="{AE2F0AF6-1C91-4CD6-BFE2-F5A07507F028}" dt="2021-07-13T15:43:36.135" v="4776"/>
          <ac:picMkLst>
            <pc:docMk/>
            <pc:sldMk cId="824453942" sldId="359"/>
            <ac:picMk id="7" creationId="{63C9596C-069D-4191-947E-98D39094829B}"/>
          </ac:picMkLst>
        </pc:picChg>
      </pc:sldChg>
      <pc:sldChg chg="addSp delSp modSp add mod">
        <pc:chgData name="Hassan, Mohamed" userId="8afd4eff-76e7-4e3e-8428-daf38496e679" providerId="ADAL" clId="{AE2F0AF6-1C91-4CD6-BFE2-F5A07507F028}" dt="2021-07-14T07:56:19.807" v="5552" actId="6549"/>
        <pc:sldMkLst>
          <pc:docMk/>
          <pc:sldMk cId="3040745390" sldId="360"/>
        </pc:sldMkLst>
        <pc:spChg chg="mod">
          <ac:chgData name="Hassan, Mohamed" userId="8afd4eff-76e7-4e3e-8428-daf38496e679" providerId="ADAL" clId="{AE2F0AF6-1C91-4CD6-BFE2-F5A07507F028}" dt="2021-07-14T07:52:38.150" v="5416" actId="20577"/>
          <ac:spMkLst>
            <pc:docMk/>
            <pc:sldMk cId="3040745390" sldId="360"/>
            <ac:spMk id="2" creationId="{CFA127B4-D0D4-464B-B54B-A3371646CEAB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8" creationId="{8B400E7C-4FBB-47C8-A1EF-A4B599A05883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9" creationId="{ACE1AA0E-2FCA-4E61-9E89-E9F2C0AD4B55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10" creationId="{CEFD3562-1896-4477-95F8-D87469ADA1A9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11" creationId="{F977C011-242F-490C-A2BF-684A0494FF64}"/>
          </ac:spMkLst>
        </pc:spChg>
        <pc:spChg chg="add mod">
          <ac:chgData name="Hassan, Mohamed" userId="8afd4eff-76e7-4e3e-8428-daf38496e679" providerId="ADAL" clId="{AE2F0AF6-1C91-4CD6-BFE2-F5A07507F028}" dt="2021-07-14T07:56:19.807" v="5552" actId="6549"/>
          <ac:spMkLst>
            <pc:docMk/>
            <pc:sldMk cId="3040745390" sldId="360"/>
            <ac:spMk id="18" creationId="{509C203D-49CB-4AAB-BFF8-CB93D2885ED6}"/>
          </ac:spMkLst>
        </pc:spChg>
        <pc:picChg chg="del">
          <ac:chgData name="Hassan, Mohamed" userId="8afd4eff-76e7-4e3e-8428-daf38496e679" providerId="ADAL" clId="{AE2F0AF6-1C91-4CD6-BFE2-F5A07507F028}" dt="2021-07-14T07:52:45.898" v="5417" actId="478"/>
          <ac:picMkLst>
            <pc:docMk/>
            <pc:sldMk cId="3040745390" sldId="360"/>
            <ac:picMk id="6" creationId="{DFA0A4DE-8683-494F-A0E7-1EA3EF4931EE}"/>
          </ac:picMkLst>
        </pc:picChg>
        <pc:picChg chg="del">
          <ac:chgData name="Hassan, Mohamed" userId="8afd4eff-76e7-4e3e-8428-daf38496e679" providerId="ADAL" clId="{AE2F0AF6-1C91-4CD6-BFE2-F5A07507F028}" dt="2021-07-14T07:52:45.898" v="5417" actId="478"/>
          <ac:picMkLst>
            <pc:docMk/>
            <pc:sldMk cId="3040745390" sldId="360"/>
            <ac:picMk id="7" creationId="{63C9596C-069D-4191-947E-98D39094829B}"/>
          </ac:picMkLst>
        </pc:picChg>
        <pc:picChg chg="add mod">
          <ac:chgData name="Hassan, Mohamed" userId="8afd4eff-76e7-4e3e-8428-daf38496e679" providerId="ADAL" clId="{AE2F0AF6-1C91-4CD6-BFE2-F5A07507F028}" dt="2021-07-14T07:53:04.059" v="5422" actId="14100"/>
          <ac:picMkLst>
            <pc:docMk/>
            <pc:sldMk cId="3040745390" sldId="360"/>
            <ac:picMk id="12" creationId="{28AA9092-C199-403D-97C2-C8E628FD05F0}"/>
          </ac:picMkLst>
        </pc:picChg>
        <pc:picChg chg="add mod">
          <ac:chgData name="Hassan, Mohamed" userId="8afd4eff-76e7-4e3e-8428-daf38496e679" providerId="ADAL" clId="{AE2F0AF6-1C91-4CD6-BFE2-F5A07507F028}" dt="2021-07-14T07:53:42.225" v="5433" actId="14826"/>
          <ac:picMkLst>
            <pc:docMk/>
            <pc:sldMk cId="3040745390" sldId="360"/>
            <ac:picMk id="13" creationId="{BB0702B5-EEEE-4DCB-BF6E-69FBA7BECE54}"/>
          </ac:picMkLst>
        </pc:picChg>
        <pc:picChg chg="add mod">
          <ac:chgData name="Hassan, Mohamed" userId="8afd4eff-76e7-4e3e-8428-daf38496e679" providerId="ADAL" clId="{AE2F0AF6-1C91-4CD6-BFE2-F5A07507F028}" dt="2021-07-14T07:53:56.684" v="5434" actId="14826"/>
          <ac:picMkLst>
            <pc:docMk/>
            <pc:sldMk cId="3040745390" sldId="360"/>
            <ac:picMk id="14" creationId="{80E7F441-CC88-4E78-92A7-591FE308AA54}"/>
          </ac:picMkLst>
        </pc:picChg>
        <pc:picChg chg="add mod">
          <ac:chgData name="Hassan, Mohamed" userId="8afd4eff-76e7-4e3e-8428-daf38496e679" providerId="ADAL" clId="{AE2F0AF6-1C91-4CD6-BFE2-F5A07507F028}" dt="2021-07-14T07:54:15.120" v="5435" actId="14826"/>
          <ac:picMkLst>
            <pc:docMk/>
            <pc:sldMk cId="3040745390" sldId="360"/>
            <ac:picMk id="15" creationId="{2D257BAF-10DF-4100-AACF-8CC0A18ABA69}"/>
          </ac:picMkLst>
        </pc:picChg>
        <pc:picChg chg="add mod">
          <ac:chgData name="Hassan, Mohamed" userId="8afd4eff-76e7-4e3e-8428-daf38496e679" providerId="ADAL" clId="{AE2F0AF6-1C91-4CD6-BFE2-F5A07507F028}" dt="2021-07-14T07:54:29.920" v="5436" actId="14826"/>
          <ac:picMkLst>
            <pc:docMk/>
            <pc:sldMk cId="3040745390" sldId="360"/>
            <ac:picMk id="16" creationId="{8E7D6452-4A19-41F9-B6CD-3C5A1DBA143F}"/>
          </ac:picMkLst>
        </pc:picChg>
        <pc:picChg chg="add mod">
          <ac:chgData name="Hassan, Mohamed" userId="8afd4eff-76e7-4e3e-8428-daf38496e679" providerId="ADAL" clId="{AE2F0AF6-1C91-4CD6-BFE2-F5A07507F028}" dt="2021-07-14T07:54:42.154" v="5437" actId="14826"/>
          <ac:picMkLst>
            <pc:docMk/>
            <pc:sldMk cId="3040745390" sldId="360"/>
            <ac:picMk id="17" creationId="{840E1C47-13C6-447F-9C99-57BA894D53FC}"/>
          </ac:picMkLst>
        </pc:picChg>
      </pc:sldChg>
      <pc:sldChg chg="modSp new mod ord">
        <pc:chgData name="Hassan, Mohamed" userId="8afd4eff-76e7-4e3e-8428-daf38496e679" providerId="ADAL" clId="{AE2F0AF6-1C91-4CD6-BFE2-F5A07507F028}" dt="2021-07-14T11:25:01.210" v="7077"/>
        <pc:sldMkLst>
          <pc:docMk/>
          <pc:sldMk cId="60314446" sldId="361"/>
        </pc:sldMkLst>
        <pc:spChg chg="mod">
          <ac:chgData name="Hassan, Mohamed" userId="8afd4eff-76e7-4e3e-8428-daf38496e679" providerId="ADAL" clId="{AE2F0AF6-1C91-4CD6-BFE2-F5A07507F028}" dt="2021-07-14T11:24:28.259" v="7075" actId="20577"/>
          <ac:spMkLst>
            <pc:docMk/>
            <pc:sldMk cId="60314446" sldId="361"/>
            <ac:spMk id="2" creationId="{A94D8202-9BD6-4054-BBE9-919DC92B9E20}"/>
          </ac:spMkLst>
        </pc:spChg>
        <pc:spChg chg="mod">
          <ac:chgData name="Hassan, Mohamed" userId="8afd4eff-76e7-4e3e-8428-daf38496e679" providerId="ADAL" clId="{AE2F0AF6-1C91-4CD6-BFE2-F5A07507F028}" dt="2021-07-14T11:23:51.852" v="7064" actId="20577"/>
          <ac:spMkLst>
            <pc:docMk/>
            <pc:sldMk cId="60314446" sldId="361"/>
            <ac:spMk id="3" creationId="{B9E6BFBD-59A4-4AC1-88AD-F77ADCE3DFE1}"/>
          </ac:spMkLst>
        </pc:spChg>
      </pc:sldChg>
      <pc:sldChg chg="addSp delSp modSp new mod">
        <pc:chgData name="Hassan, Mohamed" userId="8afd4eff-76e7-4e3e-8428-daf38496e679" providerId="ADAL" clId="{AE2F0AF6-1C91-4CD6-BFE2-F5A07507F028}" dt="2021-07-14T11:57:51.857" v="7667" actId="20577"/>
        <pc:sldMkLst>
          <pc:docMk/>
          <pc:sldMk cId="3318426730" sldId="362"/>
        </pc:sldMkLst>
        <pc:spChg chg="mod">
          <ac:chgData name="Hassan, Mohamed" userId="8afd4eff-76e7-4e3e-8428-daf38496e679" providerId="ADAL" clId="{AE2F0AF6-1C91-4CD6-BFE2-F5A07507F028}" dt="2021-07-14T11:54:05.496" v="7590" actId="1076"/>
          <ac:spMkLst>
            <pc:docMk/>
            <pc:sldMk cId="3318426730" sldId="362"/>
            <ac:spMk id="2" creationId="{435F1DF0-A436-40A5-A0EF-B68CEC515A46}"/>
          </ac:spMkLst>
        </pc:spChg>
        <pc:spChg chg="add mod">
          <ac:chgData name="Hassan, Mohamed" userId="8afd4eff-76e7-4e3e-8428-daf38496e679" providerId="ADAL" clId="{AE2F0AF6-1C91-4CD6-BFE2-F5A07507F028}" dt="2021-07-14T11:51:01.590" v="7409" actId="14100"/>
          <ac:spMkLst>
            <pc:docMk/>
            <pc:sldMk cId="3318426730" sldId="362"/>
            <ac:spMk id="31" creationId="{13BBA238-3DEC-4061-BFDD-223E649FB588}"/>
          </ac:spMkLst>
        </pc:spChg>
        <pc:spChg chg="add mod">
          <ac:chgData name="Hassan, Mohamed" userId="8afd4eff-76e7-4e3e-8428-daf38496e679" providerId="ADAL" clId="{AE2F0AF6-1C91-4CD6-BFE2-F5A07507F028}" dt="2021-07-14T11:51:32.615" v="7473" actId="14100"/>
          <ac:spMkLst>
            <pc:docMk/>
            <pc:sldMk cId="3318426730" sldId="362"/>
            <ac:spMk id="32" creationId="{66FB934D-FBFE-4CC0-8C3F-BF59CD61C82B}"/>
          </ac:spMkLst>
        </pc:spChg>
        <pc:spChg chg="add mod">
          <ac:chgData name="Hassan, Mohamed" userId="8afd4eff-76e7-4e3e-8428-daf38496e679" providerId="ADAL" clId="{AE2F0AF6-1C91-4CD6-BFE2-F5A07507F028}" dt="2021-07-14T11:51:54.823" v="7496" actId="20577"/>
          <ac:spMkLst>
            <pc:docMk/>
            <pc:sldMk cId="3318426730" sldId="362"/>
            <ac:spMk id="38" creationId="{C80BAC3A-97EE-40F5-B879-2058D8FEE6C8}"/>
          </ac:spMkLst>
        </pc:spChg>
        <pc:spChg chg="add del mod">
          <ac:chgData name="Hassan, Mohamed" userId="8afd4eff-76e7-4e3e-8428-daf38496e679" providerId="ADAL" clId="{AE2F0AF6-1C91-4CD6-BFE2-F5A07507F028}" dt="2021-07-14T11:57:45.033" v="7657" actId="20577"/>
          <ac:spMkLst>
            <pc:docMk/>
            <pc:sldMk cId="3318426730" sldId="362"/>
            <ac:spMk id="42" creationId="{98DF270C-652A-44C3-8D22-4C9D121A62AB}"/>
          </ac:spMkLst>
        </pc:spChg>
        <pc:spChg chg="add mod">
          <ac:chgData name="Hassan, Mohamed" userId="8afd4eff-76e7-4e3e-8428-daf38496e679" providerId="ADAL" clId="{AE2F0AF6-1C91-4CD6-BFE2-F5A07507F028}" dt="2021-07-14T11:53:27.295" v="7571" actId="1076"/>
          <ac:spMkLst>
            <pc:docMk/>
            <pc:sldMk cId="3318426730" sldId="362"/>
            <ac:spMk id="45" creationId="{E2D8379E-E719-4663-899E-D8517C96645C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58" creationId="{47376644-F1C3-40C3-AF78-7FF073E52BEB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59" creationId="{00742C9F-7B02-4046-A02F-51E51306C9CF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62" creationId="{277D50D0-87C1-4A80-BEAF-78EDD1D20C1D}"/>
          </ac:spMkLst>
        </pc:spChg>
        <pc:spChg chg="add del mod">
          <ac:chgData name="Hassan, Mohamed" userId="8afd4eff-76e7-4e3e-8428-daf38496e679" providerId="ADAL" clId="{AE2F0AF6-1C91-4CD6-BFE2-F5A07507F028}" dt="2021-07-14T11:57:51.857" v="7667" actId="20577"/>
          <ac:spMkLst>
            <pc:docMk/>
            <pc:sldMk cId="3318426730" sldId="362"/>
            <ac:spMk id="64" creationId="{CC65A048-2FE0-4F64-B43D-8192919592B5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66" creationId="{06B694A2-6803-4587-ACD5-8E0710AFB5C3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0" creationId="{62C2E62F-EA6A-4296-AE56-0A47CB52EF2A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1" creationId="{E8904354-88C2-49D2-8755-8F230D049EC1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4" creationId="{3399B7A8-44E9-48EF-80C1-ED27D93AC591}"/>
          </ac:spMkLst>
        </pc:spChg>
        <pc:spChg chg="add del mod">
          <ac:chgData name="Hassan, Mohamed" userId="8afd4eff-76e7-4e3e-8428-daf38496e679" providerId="ADAL" clId="{AE2F0AF6-1C91-4CD6-BFE2-F5A07507F028}" dt="2021-07-14T11:57:48.650" v="7662" actId="20577"/>
          <ac:spMkLst>
            <pc:docMk/>
            <pc:sldMk cId="3318426730" sldId="362"/>
            <ac:spMk id="86" creationId="{8B1C7D9B-2F82-4214-86CC-D6D0437A3B1B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8" creationId="{D46928F0-A359-4B58-ABA1-69B7A4081182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96" creationId="{B91F3460-B8F8-497A-9DDC-8549534AE01D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1" creationId="{98D2AD69-FBCF-4A39-99EA-1FC91FD83091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2" creationId="{74B55EED-2DDA-4A3B-AD59-66A8B24439DD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3" creationId="{30D65F6F-E984-4409-BC4B-B53B47209D37}"/>
          </ac:spMkLst>
        </pc:spChg>
        <pc:grpChg chg="add mod">
          <ac:chgData name="Hassan, Mohamed" userId="8afd4eff-76e7-4e3e-8428-daf38496e679" providerId="ADAL" clId="{AE2F0AF6-1C91-4CD6-BFE2-F5A07507F028}" dt="2021-07-14T11:51:25.577" v="7470" actId="1037"/>
          <ac:grpSpMkLst>
            <pc:docMk/>
            <pc:sldMk cId="3318426730" sldId="362"/>
            <ac:grpSpMk id="19" creationId="{959D3AF2-EB49-4C4F-8A31-4CEB0AD731BF}"/>
          </ac:grpSpMkLst>
        </pc:grpChg>
        <pc:grpChg chg="add mod">
          <ac:chgData name="Hassan, Mohamed" userId="8afd4eff-76e7-4e3e-8428-daf38496e679" providerId="ADAL" clId="{AE2F0AF6-1C91-4CD6-BFE2-F5A07507F028}" dt="2021-07-14T11:51:25.577" v="7470" actId="1037"/>
          <ac:grpSpMkLst>
            <pc:docMk/>
            <pc:sldMk cId="3318426730" sldId="362"/>
            <ac:grpSpMk id="20" creationId="{138BAD44-D611-4782-AF2D-C939AEC8E555}"/>
          </ac:grpSpMkLst>
        </pc:grpChg>
        <pc:grpChg chg="add mod">
          <ac:chgData name="Hassan, Mohamed" userId="8afd4eff-76e7-4e3e-8428-daf38496e679" providerId="ADAL" clId="{AE2F0AF6-1C91-4CD6-BFE2-F5A07507F028}" dt="2021-07-14T11:54:55.904" v="7603" actId="1076"/>
          <ac:grpSpMkLst>
            <pc:docMk/>
            <pc:sldMk cId="3318426730" sldId="362"/>
            <ac:grpSpMk id="49" creationId="{C1BCD5BF-C606-4F7F-A880-E5AA9444B3AD}"/>
          </ac:grpSpMkLst>
        </pc:grpChg>
        <pc:grpChg chg="add mod">
          <ac:chgData name="Hassan, Mohamed" userId="8afd4eff-76e7-4e3e-8428-daf38496e679" providerId="ADAL" clId="{AE2F0AF6-1C91-4CD6-BFE2-F5A07507F028}" dt="2021-07-14T11:54:55.904" v="7603" actId="1076"/>
          <ac:grpSpMkLst>
            <pc:docMk/>
            <pc:sldMk cId="3318426730" sldId="362"/>
            <ac:grpSpMk id="52" creationId="{1231FFEE-3126-4008-ACF9-BC2C4784058C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71" creationId="{C9BC0882-82EC-4F57-8F5B-2A8566A909CE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74" creationId="{A91F0C5B-4FD0-42F1-AD6B-D5EB0481BD02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89" creationId="{8F92E304-5B3F-41C0-98B3-3CACDF5DCBCB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92" creationId="{F3340628-5F95-4050-AA56-01EED1226A7B}"/>
          </ac:grpSpMkLst>
        </pc:grp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7" creationId="{243C0A54-446C-4C37-B4F9-0024272EDDE9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8" creationId="{3D245CDE-92C8-43AF-A66A-DA6EE4B338F8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9" creationId="{45AA58AD-B648-4FD4-A336-8FCA42C4EF5C}"/>
          </ac:cxnSpMkLst>
        </pc:cxnChg>
        <pc:cxnChg chg="add mod">
          <ac:chgData name="Hassan, Mohamed" userId="8afd4eff-76e7-4e3e-8428-daf38496e679" providerId="ADAL" clId="{AE2F0AF6-1C91-4CD6-BFE2-F5A07507F028}" dt="2021-07-14T11:49:38.079" v="7382" actId="164"/>
          <ac:cxnSpMkLst>
            <pc:docMk/>
            <pc:sldMk cId="3318426730" sldId="362"/>
            <ac:cxnSpMk id="15" creationId="{885CAF0F-EBB2-43DC-B878-CF1B05AF6EED}"/>
          </ac:cxnSpMkLst>
        </pc:cxnChg>
        <pc:cxnChg chg="add mod">
          <ac:chgData name="Hassan, Mohamed" userId="8afd4eff-76e7-4e3e-8428-daf38496e679" providerId="ADAL" clId="{AE2F0AF6-1C91-4CD6-BFE2-F5A07507F028}" dt="2021-07-14T11:49:38.079" v="7382" actId="164"/>
          <ac:cxnSpMkLst>
            <pc:docMk/>
            <pc:sldMk cId="3318426730" sldId="362"/>
            <ac:cxnSpMk id="16" creationId="{7D09B886-CD41-449E-A862-0F121F04451E}"/>
          </ac:cxnSpMkLst>
        </pc:cxnChg>
        <pc:cxnChg chg="mod">
          <ac:chgData name="Hassan, Mohamed" userId="8afd4eff-76e7-4e3e-8428-daf38496e679" providerId="ADAL" clId="{AE2F0AF6-1C91-4CD6-BFE2-F5A07507F028}" dt="2021-07-14T11:49:39.675" v="7383"/>
          <ac:cxnSpMkLst>
            <pc:docMk/>
            <pc:sldMk cId="3318426730" sldId="362"/>
            <ac:cxnSpMk id="21" creationId="{1B1E664A-4D2C-4ABD-AC4D-3F7B47578D50}"/>
          </ac:cxnSpMkLst>
        </pc:cxnChg>
        <pc:cxnChg chg="mod">
          <ac:chgData name="Hassan, Mohamed" userId="8afd4eff-76e7-4e3e-8428-daf38496e679" providerId="ADAL" clId="{AE2F0AF6-1C91-4CD6-BFE2-F5A07507F028}" dt="2021-07-14T11:49:39.675" v="7383"/>
          <ac:cxnSpMkLst>
            <pc:docMk/>
            <pc:sldMk cId="3318426730" sldId="362"/>
            <ac:cxnSpMk id="22" creationId="{3681A871-A373-4C4D-85A5-DF76160C5811}"/>
          </ac:cxnSpMkLst>
        </pc:cxnChg>
        <pc:cxnChg chg="add del mod">
          <ac:chgData name="Hassan, Mohamed" userId="8afd4eff-76e7-4e3e-8428-daf38496e679" providerId="ADAL" clId="{AE2F0AF6-1C91-4CD6-BFE2-F5A07507F028}" dt="2021-07-14T11:56:21.393" v="7633" actId="478"/>
          <ac:cxnSpMkLst>
            <pc:docMk/>
            <pc:sldMk cId="3318426730" sldId="362"/>
            <ac:cxnSpMk id="23" creationId="{C055979D-E8D6-44AA-A109-4A6E63389662}"/>
          </ac:cxnSpMkLst>
        </pc:cxnChg>
        <pc:cxnChg chg="add mod">
          <ac:chgData name="Hassan, Mohamed" userId="8afd4eff-76e7-4e3e-8428-daf38496e679" providerId="ADAL" clId="{AE2F0AF6-1C91-4CD6-BFE2-F5A07507F028}" dt="2021-07-14T11:56:12.112" v="7631" actId="1076"/>
          <ac:cxnSpMkLst>
            <pc:docMk/>
            <pc:sldMk cId="3318426730" sldId="362"/>
            <ac:cxnSpMk id="26" creationId="{53E73807-2500-4D72-83A3-A96A952369D2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30" creationId="{31A79197-92E2-4D23-B04A-1128C616F243}"/>
          </ac:cxnSpMkLst>
        </pc:cxnChg>
        <pc:cxnChg chg="add mod">
          <ac:chgData name="Hassan, Mohamed" userId="8afd4eff-76e7-4e3e-8428-daf38496e679" providerId="ADAL" clId="{AE2F0AF6-1C91-4CD6-BFE2-F5A07507F028}" dt="2021-07-14T11:51:40.665" v="7477" actId="14100"/>
          <ac:cxnSpMkLst>
            <pc:docMk/>
            <pc:sldMk cId="3318426730" sldId="362"/>
            <ac:cxnSpMk id="33" creationId="{4922B936-FEB1-422A-A7F3-D994E4209BBD}"/>
          </ac:cxnSpMkLst>
        </pc:cxnChg>
        <pc:cxnChg chg="add mod">
          <ac:chgData name="Hassan, Mohamed" userId="8afd4eff-76e7-4e3e-8428-daf38496e679" providerId="ADAL" clId="{AE2F0AF6-1C91-4CD6-BFE2-F5A07507F028}" dt="2021-07-14T11:51:45.526" v="7480" actId="14100"/>
          <ac:cxnSpMkLst>
            <pc:docMk/>
            <pc:sldMk cId="3318426730" sldId="362"/>
            <ac:cxnSpMk id="36" creationId="{2BBB7ABA-6293-4C8F-A09C-7B8BD53326DA}"/>
          </ac:cxnSpMkLst>
        </pc:cxnChg>
        <pc:cxnChg chg="add del mod">
          <ac:chgData name="Hassan, Mohamed" userId="8afd4eff-76e7-4e3e-8428-daf38496e679" providerId="ADAL" clId="{AE2F0AF6-1C91-4CD6-BFE2-F5A07507F028}" dt="2021-07-14T11:56:10.239" v="7629" actId="14100"/>
          <ac:cxnSpMkLst>
            <pc:docMk/>
            <pc:sldMk cId="3318426730" sldId="362"/>
            <ac:cxnSpMk id="39" creationId="{981458A9-5BDC-4AEF-8EA6-E572C2F22004}"/>
          </ac:cxnSpMkLst>
        </pc:cxnChg>
        <pc:cxnChg chg="add">
          <ac:chgData name="Hassan, Mohamed" userId="8afd4eff-76e7-4e3e-8428-daf38496e679" providerId="ADAL" clId="{AE2F0AF6-1C91-4CD6-BFE2-F5A07507F028}" dt="2021-07-14T11:52:50.167" v="7544" actId="11529"/>
          <ac:cxnSpMkLst>
            <pc:docMk/>
            <pc:sldMk cId="3318426730" sldId="362"/>
            <ac:cxnSpMk id="44" creationId="{F491E1B9-9CBC-450E-9500-52EEF69B9953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6" creationId="{88A7FB02-5B7C-4309-947F-3A3E2048490F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7" creationId="{A3963749-C639-4E37-B13E-841B9824F843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8" creationId="{8660A4A7-0D3D-4A59-BB8C-E3751848DF84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0" creationId="{8574FCA6-ED90-46CD-AD98-02098A194F90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1" creationId="{700616D4-5CBD-4AC4-B337-566BFD4F2C38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3" creationId="{F127B233-758F-40F5-B628-E9185488BCFC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4" creationId="{82E7A71D-0950-4633-B2CF-09FF2B3C29C5}"/>
          </ac:cxnSpMkLst>
        </pc:cxnChg>
        <pc:cxnChg chg="add del mod">
          <ac:chgData name="Hassan, Mohamed" userId="8afd4eff-76e7-4e3e-8428-daf38496e679" providerId="ADAL" clId="{AE2F0AF6-1C91-4CD6-BFE2-F5A07507F028}" dt="2021-07-14T11:56:31.280" v="7639" actId="478"/>
          <ac:cxnSpMkLst>
            <pc:docMk/>
            <pc:sldMk cId="3318426730" sldId="362"/>
            <ac:cxnSpMk id="55" creationId="{F176FF44-4E67-4247-B90E-F06EE8F48F6C}"/>
          </ac:cxnSpMkLst>
        </pc:cxnChg>
        <pc:cxnChg chg="add del mod">
          <ac:chgData name="Hassan, Mohamed" userId="8afd4eff-76e7-4e3e-8428-daf38496e679" providerId="ADAL" clId="{AE2F0AF6-1C91-4CD6-BFE2-F5A07507F028}" dt="2021-07-14T11:56:30.017" v="7638" actId="478"/>
          <ac:cxnSpMkLst>
            <pc:docMk/>
            <pc:sldMk cId="3318426730" sldId="362"/>
            <ac:cxnSpMk id="56" creationId="{70E1667A-C70A-40A6-9A6A-2D49ACBFE1EE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57" creationId="{D1064C99-F381-44EC-8635-36940D344238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0" creationId="{2BB29E89-3E50-48DD-AC51-0A56189FC962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1" creationId="{05839920-B9FD-4BB7-9C48-4088C816B243}"/>
          </ac:cxnSpMkLst>
        </pc:cxnChg>
        <pc:cxnChg chg="add del mod">
          <ac:chgData name="Hassan, Mohamed" userId="8afd4eff-76e7-4e3e-8428-daf38496e679" providerId="ADAL" clId="{AE2F0AF6-1C91-4CD6-BFE2-F5A07507F028}" dt="2021-07-14T11:56:24.398" v="7634" actId="14100"/>
          <ac:cxnSpMkLst>
            <pc:docMk/>
            <pc:sldMk cId="3318426730" sldId="362"/>
            <ac:cxnSpMk id="63" creationId="{4A481FAE-0284-4188-A7EB-B5135BDB145B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5" creationId="{FB161790-1237-4939-BF32-B424BEA36BCE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68" creationId="{E155D1A1-5307-451B-9C72-A31F91A5A5A0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69" creationId="{E02B0A1F-0CC1-4385-B277-2B797FCF0047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0" creationId="{7AAAA035-FE96-439C-A774-D9F7AF89465B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2" creationId="{901D7B11-EF39-417D-9B96-FFDD7F216FF9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3" creationId="{C42E4FB4-6EA0-4303-8B1C-09298C1B6C64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5" creationId="{81172A7D-53F4-4CEB-8645-7836DEEC932B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6" creationId="{8902F3B7-790A-45C7-91B9-ECF30D6F46B6}"/>
          </ac:cxnSpMkLst>
        </pc:cxnChg>
        <pc:cxnChg chg="add del mod">
          <ac:chgData name="Hassan, Mohamed" userId="8afd4eff-76e7-4e3e-8428-daf38496e679" providerId="ADAL" clId="{AE2F0AF6-1C91-4CD6-BFE2-F5A07507F028}" dt="2021-07-14T11:56:27.746" v="7636" actId="478"/>
          <ac:cxnSpMkLst>
            <pc:docMk/>
            <pc:sldMk cId="3318426730" sldId="362"/>
            <ac:cxnSpMk id="77" creationId="{B2C1FF2D-9125-42C4-A668-CEC9A9DCA18A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8" creationId="{68389E2B-1068-46BC-B5DD-9EB703CD520D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9" creationId="{4469B121-64AE-4D3D-B835-15CC533F298C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2" creationId="{87D687E9-8659-4B1F-96F6-B73AF94CFADB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3" creationId="{D8E56883-DEE7-40A2-89E6-0A38967CF496}"/>
          </ac:cxnSpMkLst>
        </pc:cxnChg>
        <pc:cxnChg chg="add del mod">
          <ac:chgData name="Hassan, Mohamed" userId="8afd4eff-76e7-4e3e-8428-daf38496e679" providerId="ADAL" clId="{AE2F0AF6-1C91-4CD6-BFE2-F5A07507F028}" dt="2021-07-14T11:56:26.799" v="7635" actId="14100"/>
          <ac:cxnSpMkLst>
            <pc:docMk/>
            <pc:sldMk cId="3318426730" sldId="362"/>
            <ac:cxnSpMk id="85" creationId="{D556DCDF-F9A4-4A2D-A36D-854708C47756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7" creationId="{E0E47C50-2EC3-4472-8955-492997F8A072}"/>
          </ac:cxnSpMkLst>
        </pc:cxnChg>
        <pc:cxnChg chg="mod">
          <ac:chgData name="Hassan, Mohamed" userId="8afd4eff-76e7-4e3e-8428-daf38496e679" providerId="ADAL" clId="{AE2F0AF6-1C91-4CD6-BFE2-F5A07507F028}" dt="2021-07-14T11:54:18.390" v="7593"/>
          <ac:cxnSpMkLst>
            <pc:docMk/>
            <pc:sldMk cId="3318426730" sldId="362"/>
            <ac:cxnSpMk id="90" creationId="{E1859B67-047D-4B9D-84B6-F7793DD81989}"/>
          </ac:cxnSpMkLst>
        </pc:cxnChg>
        <pc:cxnChg chg="mod">
          <ac:chgData name="Hassan, Mohamed" userId="8afd4eff-76e7-4e3e-8428-daf38496e679" providerId="ADAL" clId="{AE2F0AF6-1C91-4CD6-BFE2-F5A07507F028}" dt="2021-07-14T11:54:18.390" v="7593"/>
          <ac:cxnSpMkLst>
            <pc:docMk/>
            <pc:sldMk cId="3318426730" sldId="362"/>
            <ac:cxnSpMk id="91" creationId="{C5ED781C-859D-4C55-AC49-4E305C86CCD1}"/>
          </ac:cxnSpMkLst>
        </pc:cxnChg>
        <pc:cxnChg chg="mod">
          <ac:chgData name="Hassan, Mohamed" userId="8afd4eff-76e7-4e3e-8428-daf38496e679" providerId="ADAL" clId="{AE2F0AF6-1C91-4CD6-BFE2-F5A07507F028}" dt="2021-07-14T11:54:22.454" v="7595"/>
          <ac:cxnSpMkLst>
            <pc:docMk/>
            <pc:sldMk cId="3318426730" sldId="362"/>
            <ac:cxnSpMk id="93" creationId="{19170703-87C7-407D-ABF6-FEF589B18B61}"/>
          </ac:cxnSpMkLst>
        </pc:cxnChg>
        <pc:cxnChg chg="mod">
          <ac:chgData name="Hassan, Mohamed" userId="8afd4eff-76e7-4e3e-8428-daf38496e679" providerId="ADAL" clId="{AE2F0AF6-1C91-4CD6-BFE2-F5A07507F028}" dt="2021-07-14T11:54:22.454" v="7595"/>
          <ac:cxnSpMkLst>
            <pc:docMk/>
            <pc:sldMk cId="3318426730" sldId="362"/>
            <ac:cxnSpMk id="94" creationId="{2CBFEDCC-00E9-4DBD-8EDE-CDE7CFA21402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95" creationId="{5916EDC6-3316-4447-BE74-CAA478BC9442}"/>
          </ac:cxnSpMkLst>
        </pc:cxnChg>
      </pc:sldChg>
    </pc:docChg>
  </pc:docChgLst>
  <pc:docChgLst>
    <pc:chgData name="Hassan, Mohamed" userId="8afd4eff-76e7-4e3e-8428-daf38496e679" providerId="ADAL" clId="{88C4FE5C-2525-46CA-B5FE-5C4365EC9086}"/>
    <pc:docChg chg="custSel delSld modSld">
      <pc:chgData name="Hassan, Mohamed" userId="8afd4eff-76e7-4e3e-8428-daf38496e679" providerId="ADAL" clId="{88C4FE5C-2525-46CA-B5FE-5C4365EC9086}" dt="2021-06-03T16:01:35.230" v="1625" actId="20577"/>
      <pc:docMkLst>
        <pc:docMk/>
      </pc:docMkLst>
      <pc:sldChg chg="modSp mod">
        <pc:chgData name="Hassan, Mohamed" userId="8afd4eff-76e7-4e3e-8428-daf38496e679" providerId="ADAL" clId="{88C4FE5C-2525-46CA-B5FE-5C4365EC9086}" dt="2021-06-03T15:15:59.619" v="206" actId="20577"/>
        <pc:sldMkLst>
          <pc:docMk/>
          <pc:sldMk cId="41689038" sldId="283"/>
        </pc:sldMkLst>
        <pc:spChg chg="mod">
          <ac:chgData name="Hassan, Mohamed" userId="8afd4eff-76e7-4e3e-8428-daf38496e679" providerId="ADAL" clId="{88C4FE5C-2525-46CA-B5FE-5C4365EC9086}" dt="2021-06-03T14:32:26.825" v="26" actId="20577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88C4FE5C-2525-46CA-B5FE-5C4365EC9086}" dt="2021-06-03T15:15:59.619" v="206" actId="20577"/>
          <ac:spMkLst>
            <pc:docMk/>
            <pc:sldMk cId="41689038" sldId="283"/>
            <ac:spMk id="3" creationId="{3CD679FD-C4A7-4945-B6E6-697727895EFD}"/>
          </ac:spMkLst>
        </pc:spChg>
      </pc:sldChg>
      <pc:sldChg chg="modSp mod">
        <pc:chgData name="Hassan, Mohamed" userId="8afd4eff-76e7-4e3e-8428-daf38496e679" providerId="ADAL" clId="{88C4FE5C-2525-46CA-B5FE-5C4365EC9086}" dt="2021-06-03T14:33:44.818" v="163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88C4FE5C-2525-46CA-B5FE-5C4365EC9086}" dt="2021-06-03T14:33:44.818" v="163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4:33:50.719" v="165" actId="27636"/>
        <pc:sldMkLst>
          <pc:docMk/>
          <pc:sldMk cId="2940315844" sldId="285"/>
        </pc:sldMkLst>
        <pc:spChg chg="mod">
          <ac:chgData name="Hassan, Mohamed" userId="8afd4eff-76e7-4e3e-8428-daf38496e679" providerId="ADAL" clId="{88C4FE5C-2525-46CA-B5FE-5C4365EC9086}" dt="2021-06-03T14:33:50.719" v="165" actId="27636"/>
          <ac:spMkLst>
            <pc:docMk/>
            <pc:sldMk cId="2940315844" sldId="285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4:33:54.654" v="166" actId="20577"/>
        <pc:sldMkLst>
          <pc:docMk/>
          <pc:sldMk cId="46707146" sldId="286"/>
        </pc:sldMkLst>
        <pc:spChg chg="mod">
          <ac:chgData name="Hassan, Mohamed" userId="8afd4eff-76e7-4e3e-8428-daf38496e679" providerId="ADAL" clId="{88C4FE5C-2525-46CA-B5FE-5C4365EC9086}" dt="2021-06-03T14:33:54.654" v="166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5:32:56.329" v="1011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88C4FE5C-2525-46CA-B5FE-5C4365EC9086}" dt="2021-06-03T15:32:56.329" v="1011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delSp modSp mod">
        <pc:chgData name="Hassan, Mohamed" userId="8afd4eff-76e7-4e3e-8428-daf38496e679" providerId="ADAL" clId="{88C4FE5C-2525-46CA-B5FE-5C4365EC9086}" dt="2021-06-03T15:56:17.588" v="1219" actId="478"/>
        <pc:sldMkLst>
          <pc:docMk/>
          <pc:sldMk cId="2652682693" sldId="292"/>
        </pc:sldMkLst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17" creationId="{CEF529C5-05AC-4BA2-98EB-FAF95B60B92F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3" creationId="{94AC29DB-41F6-453E-9AA9-0C6E5EB46FB8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4" creationId="{7B9D1F2C-60C8-48C1-A8D6-691AFF48165E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5" creationId="{3BC079BD-2DFB-4CBD-AB89-4256D934109E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6" creationId="{9F5F447B-DA9C-4B87-93BF-0CF8AD864EC3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9" creationId="{CC3EDE34-2670-4B54-86F5-A1C425282905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0" creationId="{50C20479-38A9-4621-93AC-C3EB75314A2F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1" creationId="{1FB7E428-99AF-49D6-8F60-B778644575DD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5" creationId="{53E2F821-2AB5-4A88-B478-3AD6A6365024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6" creationId="{FED3F687-ED54-4467-8B55-F803F1E6D200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7" creationId="{7F94A9A3-5F33-4897-8A14-5A9BAC7FA9DC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8" creationId="{ABFD6A80-B3C7-462A-A96D-70135203389B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9" creationId="{9EFD7EBB-46EA-446E-AE3B-FB41B85D002D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40" creationId="{A47C7E5C-1F93-4593-B75D-EB96BDC44462}"/>
          </ac:spMkLst>
        </pc:spChg>
        <pc:spChg chg="del">
          <ac:chgData name="Hassan, Mohamed" userId="8afd4eff-76e7-4e3e-8428-daf38496e679" providerId="ADAL" clId="{88C4FE5C-2525-46CA-B5FE-5C4365EC9086}" dt="2021-06-03T15:56:17.588" v="1219" actId="478"/>
          <ac:spMkLst>
            <pc:docMk/>
            <pc:sldMk cId="2652682693" sldId="292"/>
            <ac:spMk id="41" creationId="{C331B5A3-9C20-444D-821F-315D3BB520E5}"/>
          </ac:spMkLst>
        </pc:sp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10" creationId="{10B2475B-A767-4D3E-B56A-DA9A7D0E8714}"/>
          </ac:cxnSpMkLst>
        </pc:cxnChg>
        <pc:cxnChg chg="del mod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21" creationId="{786DBCB9-8B79-4D40-816E-A25CF95F84DD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22" creationId="{66521300-7535-474B-8639-BD524465AF1D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32" creationId="{A9910E00-4076-4DB3-BF32-48DD2E5CCA50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33" creationId="{DFF9A491-1960-4580-80CB-338A324DB8AB}"/>
          </ac:cxnSpMkLst>
        </pc:cxn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3612383558" sldId="343"/>
        </pc:sldMkLst>
      </pc:sldChg>
      <pc:sldChg chg="modSp mod">
        <pc:chgData name="Hassan, Mohamed" userId="8afd4eff-76e7-4e3e-8428-daf38496e679" providerId="ADAL" clId="{88C4FE5C-2525-46CA-B5FE-5C4365EC9086}" dt="2021-06-03T16:01:35.230" v="1625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88C4FE5C-2525-46CA-B5FE-5C4365EC9086}" dt="2021-06-03T16:01:35.230" v="1625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3658877088" sldId="347"/>
        </pc:sldMkLst>
      </pc:sldChg>
      <pc:sldChg chg="addSp delSp modSp mod">
        <pc:chgData name="Hassan, Mohamed" userId="8afd4eff-76e7-4e3e-8428-daf38496e679" providerId="ADAL" clId="{88C4FE5C-2525-46CA-B5FE-5C4365EC9086}" dt="2021-06-03T15:55:42.350" v="1217" actId="1076"/>
        <pc:sldMkLst>
          <pc:docMk/>
          <pc:sldMk cId="1047912765" sldId="348"/>
        </pc:sldMkLst>
        <pc:spChg chg="mod">
          <ac:chgData name="Hassan, Mohamed" userId="8afd4eff-76e7-4e3e-8428-daf38496e679" providerId="ADAL" clId="{88C4FE5C-2525-46CA-B5FE-5C4365EC9086}" dt="2021-06-03T15:49:01.926" v="1050" actId="20577"/>
          <ac:spMkLst>
            <pc:docMk/>
            <pc:sldMk cId="1047912765" sldId="348"/>
            <ac:spMk id="2" creationId="{1A96498D-6369-42F9-9613-A7424C141EB6}"/>
          </ac:spMkLst>
        </pc:spChg>
        <pc:spChg chg="del">
          <ac:chgData name="Hassan, Mohamed" userId="8afd4eff-76e7-4e3e-8428-daf38496e679" providerId="ADAL" clId="{88C4FE5C-2525-46CA-B5FE-5C4365EC9086}" dt="2021-06-03T14:34:06.747" v="168" actId="478"/>
          <ac:spMkLst>
            <pc:docMk/>
            <pc:sldMk cId="1047912765" sldId="348"/>
            <ac:spMk id="7" creationId="{96792825-CAB0-4B3C-A520-981AAE97C07D}"/>
          </ac:spMkLst>
        </pc:spChg>
        <pc:spChg chg="add mod">
          <ac:chgData name="Hassan, Mohamed" userId="8afd4eff-76e7-4e3e-8428-daf38496e679" providerId="ADAL" clId="{88C4FE5C-2525-46CA-B5FE-5C4365EC9086}" dt="2021-06-03T15:49:19.542" v="1061" actId="20577"/>
          <ac:spMkLst>
            <pc:docMk/>
            <pc:sldMk cId="1047912765" sldId="348"/>
            <ac:spMk id="8" creationId="{9619E658-DEC1-4B33-A180-4200B352C569}"/>
          </ac:spMkLst>
        </pc:spChg>
        <pc:spChg chg="add mod">
          <ac:chgData name="Hassan, Mohamed" userId="8afd4eff-76e7-4e3e-8428-daf38496e679" providerId="ADAL" clId="{88C4FE5C-2525-46CA-B5FE-5C4365EC9086}" dt="2021-06-03T15:49:27.799" v="1065" actId="20577"/>
          <ac:spMkLst>
            <pc:docMk/>
            <pc:sldMk cId="1047912765" sldId="348"/>
            <ac:spMk id="9" creationId="{0E2C8044-FCB5-4CAA-8E5B-DEEBE5D8D422}"/>
          </ac:spMkLst>
        </pc:spChg>
        <pc:spChg chg="add mod">
          <ac:chgData name="Hassan, Mohamed" userId="8afd4eff-76e7-4e3e-8428-daf38496e679" providerId="ADAL" clId="{88C4FE5C-2525-46CA-B5FE-5C4365EC9086}" dt="2021-06-03T15:55:42.350" v="1217" actId="1076"/>
          <ac:spMkLst>
            <pc:docMk/>
            <pc:sldMk cId="1047912765" sldId="348"/>
            <ac:spMk id="10" creationId="{B0723573-369A-4426-8C00-92B011540273}"/>
          </ac:spMkLst>
        </pc:spChg>
        <pc:spChg chg="add mod">
          <ac:chgData name="Hassan, Mohamed" userId="8afd4eff-76e7-4e3e-8428-daf38496e679" providerId="ADAL" clId="{88C4FE5C-2525-46CA-B5FE-5C4365EC9086}" dt="2021-06-03T15:53:18.573" v="1212" actId="1076"/>
          <ac:spMkLst>
            <pc:docMk/>
            <pc:sldMk cId="1047912765" sldId="348"/>
            <ac:spMk id="11" creationId="{58B6BBEE-A6EA-4110-8070-1030612CFC3F}"/>
          </ac:spMkLst>
        </pc:spChg>
        <pc:spChg chg="add mod">
          <ac:chgData name="Hassan, Mohamed" userId="8afd4eff-76e7-4e3e-8428-daf38496e679" providerId="ADAL" clId="{88C4FE5C-2525-46CA-B5FE-5C4365EC9086}" dt="2021-06-03T15:55:36.014" v="1216" actId="1076"/>
          <ac:spMkLst>
            <pc:docMk/>
            <pc:sldMk cId="1047912765" sldId="348"/>
            <ac:spMk id="12" creationId="{21AFD9B7-7B2E-49E5-BEAC-1557504941B2}"/>
          </ac:spMkLst>
        </pc:spChg>
        <pc:picChg chg="add mod">
          <ac:chgData name="Hassan, Mohamed" userId="8afd4eff-76e7-4e3e-8428-daf38496e679" providerId="ADAL" clId="{88C4FE5C-2525-46CA-B5FE-5C4365EC9086}" dt="2021-06-03T15:48:43.925" v="1018" actId="1076"/>
          <ac:picMkLst>
            <pc:docMk/>
            <pc:sldMk cId="1047912765" sldId="348"/>
            <ac:picMk id="6" creationId="{1987AB34-0D56-41BD-98C1-D19666C8EC36}"/>
          </ac:picMkLst>
        </pc:picChg>
        <pc:picChg chg="del">
          <ac:chgData name="Hassan, Mohamed" userId="8afd4eff-76e7-4e3e-8428-daf38496e679" providerId="ADAL" clId="{88C4FE5C-2525-46CA-B5FE-5C4365EC9086}" dt="2021-06-03T14:34:06.747" v="168" actId="478"/>
          <ac:picMkLst>
            <pc:docMk/>
            <pc:sldMk cId="1047912765" sldId="348"/>
            <ac:picMk id="6" creationId="{B6B18285-794A-46FD-B751-7B849BF4D1CF}"/>
          </ac:picMkLst>
        </pc:picChg>
        <pc:picChg chg="add mod">
          <ac:chgData name="Hassan, Mohamed" userId="8afd4eff-76e7-4e3e-8428-daf38496e679" providerId="ADAL" clId="{88C4FE5C-2525-46CA-B5FE-5C4365EC9086}" dt="2021-06-03T15:48:41.494" v="1017" actId="1076"/>
          <ac:picMkLst>
            <pc:docMk/>
            <pc:sldMk cId="1047912765" sldId="348"/>
            <ac:picMk id="7" creationId="{08A2DFF4-F8FE-421D-8CFF-ADE38EEA26FB}"/>
          </ac:picMkLst>
        </pc:pic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2525386014" sldId="349"/>
        </pc:sldMkLst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4031638806" sldId="350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296332098" sldId="352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32617055" sldId="353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198238677" sldId="354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09475474" sldId="355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62401319" sldId="356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401725712" sldId="357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2963187389" sldId="358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4182522880" sldId="359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784349842" sldId="360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76598006" sldId="361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105756930" sldId="364"/>
        </pc:sldMkLst>
      </pc:sldChg>
    </pc:docChg>
  </pc:docChgLst>
  <pc:docChgLst>
    <pc:chgData name="Hassan, Mohamed" userId="8afd4eff-76e7-4e3e-8428-daf38496e679" providerId="ADAL" clId="{44EF319E-0709-4770-94D2-A1A6821319C6}"/>
    <pc:docChg chg="undo custSel addSld delSld modSld sldOrd">
      <pc:chgData name="Hassan, Mohamed" userId="8afd4eff-76e7-4e3e-8428-daf38496e679" providerId="ADAL" clId="{44EF319E-0709-4770-94D2-A1A6821319C6}" dt="2020-07-05T15:56:45.428" v="3784" actId="20577"/>
      <pc:docMkLst>
        <pc:docMk/>
      </pc:docMkLst>
      <pc:sldChg chg="modSp">
        <pc:chgData name="Hassan, Mohamed" userId="8afd4eff-76e7-4e3e-8428-daf38496e679" providerId="ADAL" clId="{44EF319E-0709-4770-94D2-A1A6821319C6}" dt="2020-05-27T12:22:52.209" v="10" actId="27636"/>
        <pc:sldMkLst>
          <pc:docMk/>
          <pc:sldMk cId="41689038" sldId="283"/>
        </pc:sldMkLst>
        <pc:spChg chg="mod">
          <ac:chgData name="Hassan, Mohamed" userId="8afd4eff-76e7-4e3e-8428-daf38496e679" providerId="ADAL" clId="{44EF319E-0709-4770-94D2-A1A6821319C6}" dt="2020-05-27T12:22:52.209" v="10" actId="27636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44EF319E-0709-4770-94D2-A1A6821319C6}" dt="2020-05-27T12:22:41.490" v="4" actId="404"/>
          <ac:spMkLst>
            <pc:docMk/>
            <pc:sldMk cId="41689038" sldId="283"/>
            <ac:spMk id="3" creationId="{3CD679FD-C4A7-4945-B6E6-697727895EFD}"/>
          </ac:spMkLst>
        </pc:spChg>
      </pc:sldChg>
      <pc:sldChg chg="modSp">
        <pc:chgData name="Hassan, Mohamed" userId="8afd4eff-76e7-4e3e-8428-daf38496e679" providerId="ADAL" clId="{44EF319E-0709-4770-94D2-A1A6821319C6}" dt="2020-05-27T12:23:34.282" v="24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44EF319E-0709-4770-94D2-A1A6821319C6}" dt="2020-05-27T12:23:34.282" v="24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2:31:25.794" v="799" actId="20577"/>
        <pc:sldMkLst>
          <pc:docMk/>
          <pc:sldMk cId="2940315844" sldId="285"/>
        </pc:sldMkLst>
        <pc:spChg chg="mod">
          <ac:chgData name="Hassan, Mohamed" userId="8afd4eff-76e7-4e3e-8428-daf38496e679" providerId="ADAL" clId="{44EF319E-0709-4770-94D2-A1A6821319C6}" dt="2020-05-27T12:31:25.794" v="799" actId="20577"/>
          <ac:spMkLst>
            <pc:docMk/>
            <pc:sldMk cId="2940315844" sldId="285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5:17:37.013" v="2460" actId="20577"/>
        <pc:sldMkLst>
          <pc:docMk/>
          <pc:sldMk cId="46707146" sldId="286"/>
        </pc:sldMkLst>
        <pc:spChg chg="mod">
          <ac:chgData name="Hassan, Mohamed" userId="8afd4eff-76e7-4e3e-8428-daf38496e679" providerId="ADAL" clId="{44EF319E-0709-4770-94D2-A1A6821319C6}" dt="2020-05-27T15:17:37.013" v="2460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5:19:35.192" v="2686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44EF319E-0709-4770-94D2-A1A6821319C6}" dt="2020-05-27T15:19:35.192" v="2686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addSp delSp modSp">
        <pc:chgData name="Hassan, Mohamed" userId="8afd4eff-76e7-4e3e-8428-daf38496e679" providerId="ADAL" clId="{44EF319E-0709-4770-94D2-A1A6821319C6}" dt="2020-05-27T14:55:08.722" v="1750" actId="1076"/>
        <pc:sldMkLst>
          <pc:docMk/>
          <pc:sldMk cId="2652682693" sldId="292"/>
        </pc:sldMkLst>
        <pc:spChg chg="mod">
          <ac:chgData name="Hassan, Mohamed" userId="8afd4eff-76e7-4e3e-8428-daf38496e679" providerId="ADAL" clId="{44EF319E-0709-4770-94D2-A1A6821319C6}" dt="2020-05-27T14:54:01.554" v="1639" actId="20577"/>
          <ac:spMkLst>
            <pc:docMk/>
            <pc:sldMk cId="2652682693" sldId="292"/>
            <ac:spMk id="2" creationId="{DC0500D7-0CC9-40F5-9021-D3F59CC2FF0D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7" creationId="{282CA73D-FC38-4B6C-87E6-C38CBAE45003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1" creationId="{E1985FD7-8C9A-4A95-A977-7CA5B2C83E75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2" creationId="{DAF3B87F-6B03-4417-8FD8-EFC8955CC186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3" creationId="{A604DB1E-74FD-4BE1-BD14-D0AD817360F5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4" creationId="{915768ED-7428-4725-9B1F-DF6C3229AD68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6" creationId="{565F77E0-1701-4D0E-9DC3-38A0D37DAEDA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17" creationId="{CEF529C5-05AC-4BA2-98EB-FAF95B60B92F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8" creationId="{A04C3305-146F-4143-A485-2780E3C0EA4F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9" creationId="{B9F827CF-9D31-4B27-90B6-F5E934BF6DCE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20" creationId="{2A1BB37F-340A-49C4-8D5B-36BC0C7CB069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3" creationId="{94AC29DB-41F6-453E-9AA9-0C6E5EB46FB8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4" creationId="{7B9D1F2C-60C8-48C1-A8D6-691AFF48165E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5" creationId="{3BC079BD-2DFB-4CBD-AB89-4256D934109E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6" creationId="{9F5F447B-DA9C-4B87-93BF-0CF8AD864EC3}"/>
          </ac:spMkLst>
        </pc:spChg>
        <pc:spChg chg="add del">
          <ac:chgData name="Hassan, Mohamed" userId="8afd4eff-76e7-4e3e-8428-daf38496e679" providerId="ADAL" clId="{44EF319E-0709-4770-94D2-A1A6821319C6}" dt="2020-05-27T14:50:07.413" v="1539"/>
          <ac:spMkLst>
            <pc:docMk/>
            <pc:sldMk cId="2652682693" sldId="292"/>
            <ac:spMk id="27" creationId="{5C5D0E2D-E420-4495-ADD8-F18DB2E1DAF5}"/>
          </ac:spMkLst>
        </pc:spChg>
        <pc:spChg chg="add del">
          <ac:chgData name="Hassan, Mohamed" userId="8afd4eff-76e7-4e3e-8428-daf38496e679" providerId="ADAL" clId="{44EF319E-0709-4770-94D2-A1A6821319C6}" dt="2020-05-27T14:50:07.413" v="1539"/>
          <ac:spMkLst>
            <pc:docMk/>
            <pc:sldMk cId="2652682693" sldId="292"/>
            <ac:spMk id="28" creationId="{E4BE24C3-8012-4993-90AC-00C9CA587ABE}"/>
          </ac:spMkLst>
        </pc:spChg>
        <pc:spChg chg="add mod">
          <ac:chgData name="Hassan, Mohamed" userId="8afd4eff-76e7-4e3e-8428-daf38496e679" providerId="ADAL" clId="{44EF319E-0709-4770-94D2-A1A6821319C6}" dt="2020-05-27T14:50:38.166" v="1545" actId="1076"/>
          <ac:spMkLst>
            <pc:docMk/>
            <pc:sldMk cId="2652682693" sldId="292"/>
            <ac:spMk id="29" creationId="{CC3EDE34-2670-4B54-86F5-A1C425282905}"/>
          </ac:spMkLst>
        </pc:spChg>
        <pc:spChg chg="add mod">
          <ac:chgData name="Hassan, Mohamed" userId="8afd4eff-76e7-4e3e-8428-daf38496e679" providerId="ADAL" clId="{44EF319E-0709-4770-94D2-A1A6821319C6}" dt="2020-05-27T14:50:23.403" v="1541" actId="1076"/>
          <ac:spMkLst>
            <pc:docMk/>
            <pc:sldMk cId="2652682693" sldId="292"/>
            <ac:spMk id="30" creationId="{50C20479-38A9-4621-93AC-C3EB75314A2F}"/>
          </ac:spMkLst>
        </pc:spChg>
        <pc:spChg chg="add mod">
          <ac:chgData name="Hassan, Mohamed" userId="8afd4eff-76e7-4e3e-8428-daf38496e679" providerId="ADAL" clId="{44EF319E-0709-4770-94D2-A1A6821319C6}" dt="2020-05-27T14:50:23.403" v="1541" actId="1076"/>
          <ac:spMkLst>
            <pc:docMk/>
            <pc:sldMk cId="2652682693" sldId="292"/>
            <ac:spMk id="31" creationId="{1FB7E428-99AF-49D6-8F60-B778644575DD}"/>
          </ac:spMkLst>
        </pc:spChg>
        <pc:spChg chg="add mod">
          <ac:chgData name="Hassan, Mohamed" userId="8afd4eff-76e7-4e3e-8428-daf38496e679" providerId="ADAL" clId="{44EF319E-0709-4770-94D2-A1A6821319C6}" dt="2020-05-27T14:50:54.696" v="1551" actId="1076"/>
          <ac:spMkLst>
            <pc:docMk/>
            <pc:sldMk cId="2652682693" sldId="292"/>
            <ac:spMk id="35" creationId="{53E2F821-2AB5-4A88-B478-3AD6A6365024}"/>
          </ac:spMkLst>
        </pc:spChg>
        <pc:spChg chg="add mod">
          <ac:chgData name="Hassan, Mohamed" userId="8afd4eff-76e7-4e3e-8428-daf38496e679" providerId="ADAL" clId="{44EF319E-0709-4770-94D2-A1A6821319C6}" dt="2020-05-27T14:51:01.672" v="1553" actId="1076"/>
          <ac:spMkLst>
            <pc:docMk/>
            <pc:sldMk cId="2652682693" sldId="292"/>
            <ac:spMk id="36" creationId="{FED3F687-ED54-4467-8B55-F803F1E6D200}"/>
          </ac:spMkLst>
        </pc:spChg>
        <pc:spChg chg="add mod">
          <ac:chgData name="Hassan, Mohamed" userId="8afd4eff-76e7-4e3e-8428-daf38496e679" providerId="ADAL" clId="{44EF319E-0709-4770-94D2-A1A6821319C6}" dt="2020-05-27T14:52:31.632" v="1569" actId="693"/>
          <ac:spMkLst>
            <pc:docMk/>
            <pc:sldMk cId="2652682693" sldId="292"/>
            <ac:spMk id="37" creationId="{7F94A9A3-5F33-4897-8A14-5A9BAC7FA9DC}"/>
          </ac:spMkLst>
        </pc:spChg>
        <pc:spChg chg="add mod">
          <ac:chgData name="Hassan, Mohamed" userId="8afd4eff-76e7-4e3e-8428-daf38496e679" providerId="ADAL" clId="{44EF319E-0709-4770-94D2-A1A6821319C6}" dt="2020-05-27T14:53:02.321" v="1598" actId="1076"/>
          <ac:spMkLst>
            <pc:docMk/>
            <pc:sldMk cId="2652682693" sldId="292"/>
            <ac:spMk id="38" creationId="{ABFD6A80-B3C7-462A-A96D-70135203389B}"/>
          </ac:spMkLst>
        </pc:spChg>
        <pc:spChg chg="add mod">
          <ac:chgData name="Hassan, Mohamed" userId="8afd4eff-76e7-4e3e-8428-daf38496e679" providerId="ADAL" clId="{44EF319E-0709-4770-94D2-A1A6821319C6}" dt="2020-05-27T14:53:31.693" v="1634" actId="1076"/>
          <ac:spMkLst>
            <pc:docMk/>
            <pc:sldMk cId="2652682693" sldId="292"/>
            <ac:spMk id="39" creationId="{9EFD7EBB-46EA-446E-AE3B-FB41B85D002D}"/>
          </ac:spMkLst>
        </pc:spChg>
        <pc:spChg chg="add mod">
          <ac:chgData name="Hassan, Mohamed" userId="8afd4eff-76e7-4e3e-8428-daf38496e679" providerId="ADAL" clId="{44EF319E-0709-4770-94D2-A1A6821319C6}" dt="2020-05-27T14:53:42.417" v="1638" actId="20577"/>
          <ac:spMkLst>
            <pc:docMk/>
            <pc:sldMk cId="2652682693" sldId="292"/>
            <ac:spMk id="40" creationId="{A47C7E5C-1F93-4593-B75D-EB96BDC44462}"/>
          </ac:spMkLst>
        </pc:spChg>
        <pc:spChg chg="add mod">
          <ac:chgData name="Hassan, Mohamed" userId="8afd4eff-76e7-4e3e-8428-daf38496e679" providerId="ADAL" clId="{44EF319E-0709-4770-94D2-A1A6821319C6}" dt="2020-05-27T14:55:08.722" v="1750" actId="1076"/>
          <ac:spMkLst>
            <pc:docMk/>
            <pc:sldMk cId="2652682693" sldId="292"/>
            <ac:spMk id="41" creationId="{C331B5A3-9C20-444D-821F-315D3BB520E5}"/>
          </ac:spMkLst>
        </pc:spChg>
        <pc:picChg chg="del">
          <ac:chgData name="Hassan, Mohamed" userId="8afd4eff-76e7-4e3e-8428-daf38496e679" providerId="ADAL" clId="{44EF319E-0709-4770-94D2-A1A6821319C6}" dt="2020-05-27T14:48:29.618" v="1514" actId="478"/>
          <ac:picMkLst>
            <pc:docMk/>
            <pc:sldMk cId="2652682693" sldId="292"/>
            <ac:picMk id="8" creationId="{7A86D74F-4BA1-4C2A-967B-ACDBD6633984}"/>
          </ac:picMkLst>
        </pc:picChg>
        <pc:picChg chg="del">
          <ac:chgData name="Hassan, Mohamed" userId="8afd4eff-76e7-4e3e-8428-daf38496e679" providerId="ADAL" clId="{44EF319E-0709-4770-94D2-A1A6821319C6}" dt="2020-05-27T14:48:29.618" v="1514" actId="478"/>
          <ac:picMkLst>
            <pc:docMk/>
            <pc:sldMk cId="2652682693" sldId="292"/>
            <ac:picMk id="9" creationId="{BEDC165A-3715-4A67-85A3-DBD65E8D1A40}"/>
          </ac:picMkLst>
        </pc:picChg>
        <pc:cxnChg chg="add mod">
          <ac:chgData name="Hassan, Mohamed" userId="8afd4eff-76e7-4e3e-8428-daf38496e679" providerId="ADAL" clId="{44EF319E-0709-4770-94D2-A1A6821319C6}" dt="2020-05-27T14:51:43.891" v="1562" actId="1076"/>
          <ac:cxnSpMkLst>
            <pc:docMk/>
            <pc:sldMk cId="2652682693" sldId="292"/>
            <ac:cxnSpMk id="10" creationId="{10B2475B-A767-4D3E-B56A-DA9A7D0E8714}"/>
          </ac:cxnSpMkLst>
        </pc:cxnChg>
        <pc:cxnChg chg="add mod">
          <ac:chgData name="Hassan, Mohamed" userId="8afd4eff-76e7-4e3e-8428-daf38496e679" providerId="ADAL" clId="{44EF319E-0709-4770-94D2-A1A6821319C6}" dt="2020-05-27T14:49:53.506" v="1537" actId="1076"/>
          <ac:cxnSpMkLst>
            <pc:docMk/>
            <pc:sldMk cId="2652682693" sldId="292"/>
            <ac:cxnSpMk id="21" creationId="{786DBCB9-8B79-4D40-816E-A25CF95F84DD}"/>
          </ac:cxnSpMkLst>
        </pc:cxnChg>
        <pc:cxnChg chg="add mod">
          <ac:chgData name="Hassan, Mohamed" userId="8afd4eff-76e7-4e3e-8428-daf38496e679" providerId="ADAL" clId="{44EF319E-0709-4770-94D2-A1A6821319C6}" dt="2020-05-27T14:49:53.506" v="1537" actId="1076"/>
          <ac:cxnSpMkLst>
            <pc:docMk/>
            <pc:sldMk cId="2652682693" sldId="292"/>
            <ac:cxnSpMk id="22" creationId="{66521300-7535-474B-8639-BD524465AF1D}"/>
          </ac:cxnSpMkLst>
        </pc:cxnChg>
        <pc:cxnChg chg="add mod">
          <ac:chgData name="Hassan, Mohamed" userId="8afd4eff-76e7-4e3e-8428-daf38496e679" providerId="ADAL" clId="{44EF319E-0709-4770-94D2-A1A6821319C6}" dt="2020-05-27T14:50:35.062" v="1544" actId="1076"/>
          <ac:cxnSpMkLst>
            <pc:docMk/>
            <pc:sldMk cId="2652682693" sldId="292"/>
            <ac:cxnSpMk id="32" creationId="{A9910E00-4076-4DB3-BF32-48DD2E5CCA50}"/>
          </ac:cxnSpMkLst>
        </pc:cxnChg>
        <pc:cxnChg chg="add mod">
          <ac:chgData name="Hassan, Mohamed" userId="8afd4eff-76e7-4e3e-8428-daf38496e679" providerId="ADAL" clId="{44EF319E-0709-4770-94D2-A1A6821319C6}" dt="2020-05-27T14:50:44.366" v="1547" actId="1076"/>
          <ac:cxnSpMkLst>
            <pc:docMk/>
            <pc:sldMk cId="2652682693" sldId="292"/>
            <ac:cxnSpMk id="33" creationId="{DFF9A491-1960-4580-80CB-338A324DB8AB}"/>
          </ac:cxnSpMkLst>
        </pc:cxnChg>
        <pc:cxnChg chg="add del">
          <ac:chgData name="Hassan, Mohamed" userId="8afd4eff-76e7-4e3e-8428-daf38496e679" providerId="ADAL" clId="{44EF319E-0709-4770-94D2-A1A6821319C6}" dt="2020-05-27T14:50:50.498" v="1549"/>
          <ac:cxnSpMkLst>
            <pc:docMk/>
            <pc:sldMk cId="2652682693" sldId="292"/>
            <ac:cxnSpMk id="34" creationId="{F9220298-ADC5-49B4-BA29-065E559CCBFA}"/>
          </ac:cxnSpMkLst>
        </pc:cxnChg>
      </pc:sldChg>
      <pc:sldChg chg="del">
        <pc:chgData name="Hassan, Mohamed" userId="8afd4eff-76e7-4e3e-8428-daf38496e679" providerId="ADAL" clId="{44EF319E-0709-4770-94D2-A1A6821319C6}" dt="2020-05-27T14:27:49.399" v="969" actId="2696"/>
        <pc:sldMkLst>
          <pc:docMk/>
          <pc:sldMk cId="2565423324" sldId="293"/>
        </pc:sldMkLst>
      </pc:sldChg>
      <pc:sldChg chg="del">
        <pc:chgData name="Hassan, Mohamed" userId="8afd4eff-76e7-4e3e-8428-daf38496e679" providerId="ADAL" clId="{44EF319E-0709-4770-94D2-A1A6821319C6}" dt="2020-05-27T14:27:49.401" v="970" actId="2696"/>
        <pc:sldMkLst>
          <pc:docMk/>
          <pc:sldMk cId="2769985593" sldId="294"/>
        </pc:sldMkLst>
      </pc:sldChg>
      <pc:sldChg chg="del">
        <pc:chgData name="Hassan, Mohamed" userId="8afd4eff-76e7-4e3e-8428-daf38496e679" providerId="ADAL" clId="{44EF319E-0709-4770-94D2-A1A6821319C6}" dt="2020-05-27T14:27:49.398" v="968" actId="2696"/>
        <pc:sldMkLst>
          <pc:docMk/>
          <pc:sldMk cId="3579618172" sldId="296"/>
        </pc:sldMkLst>
      </pc:sldChg>
      <pc:sldChg chg="delSp modSp del">
        <pc:chgData name="Hassan, Mohamed" userId="8afd4eff-76e7-4e3e-8428-daf38496e679" providerId="ADAL" clId="{44EF319E-0709-4770-94D2-A1A6821319C6}" dt="2020-05-27T15:27:26.205" v="2858" actId="2696"/>
        <pc:sldMkLst>
          <pc:docMk/>
          <pc:sldMk cId="3841720697" sldId="297"/>
        </pc:sldMkLst>
        <pc:spChg chg="mod">
          <ac:chgData name="Hassan, Mohamed" userId="8afd4eff-76e7-4e3e-8428-daf38496e679" providerId="ADAL" clId="{44EF319E-0709-4770-94D2-A1A6821319C6}" dt="2020-05-27T14:35:18.181" v="1512" actId="20577"/>
          <ac:spMkLst>
            <pc:docMk/>
            <pc:sldMk cId="3841720697" sldId="297"/>
            <ac:spMk id="2" creationId="{729BA103-D7D3-408B-AC60-F327BDBA44B0}"/>
          </ac:spMkLst>
        </pc:spChg>
        <pc:picChg chg="del">
          <ac:chgData name="Hassan, Mohamed" userId="8afd4eff-76e7-4e3e-8428-daf38496e679" providerId="ADAL" clId="{44EF319E-0709-4770-94D2-A1A6821319C6}" dt="2020-05-27T14:35:29.438" v="1513" actId="478"/>
          <ac:picMkLst>
            <pc:docMk/>
            <pc:sldMk cId="3841720697" sldId="297"/>
            <ac:picMk id="6" creationId="{D38A3F51-0351-40B2-8698-88D9F4395937}"/>
          </ac:picMkLst>
        </pc:picChg>
      </pc:sldChg>
      <pc:sldChg chg="addSp modSp ord">
        <pc:chgData name="Hassan, Mohamed" userId="8afd4eff-76e7-4e3e-8428-daf38496e679" providerId="ADAL" clId="{44EF319E-0709-4770-94D2-A1A6821319C6}" dt="2020-05-27T14:34:56.943" v="1511"/>
        <pc:sldMkLst>
          <pc:docMk/>
          <pc:sldMk cId="3612383558" sldId="343"/>
        </pc:sldMkLst>
        <pc:spChg chg="mod">
          <ac:chgData name="Hassan, Mohamed" userId="8afd4eff-76e7-4e3e-8428-daf38496e679" providerId="ADAL" clId="{44EF319E-0709-4770-94D2-A1A6821319C6}" dt="2020-05-27T14:33:46.530" v="1379" actId="20577"/>
          <ac:spMkLst>
            <pc:docMk/>
            <pc:sldMk cId="3612383558" sldId="343"/>
            <ac:spMk id="2" creationId="{8C702125-A4AF-4B62-95D3-B0BE5486353B}"/>
          </ac:spMkLst>
        </pc:spChg>
        <pc:spChg chg="add mod">
          <ac:chgData name="Hassan, Mohamed" userId="8afd4eff-76e7-4e3e-8428-daf38496e679" providerId="ADAL" clId="{44EF319E-0709-4770-94D2-A1A6821319C6}" dt="2020-05-27T14:34:54.236" v="1510" actId="207"/>
          <ac:spMkLst>
            <pc:docMk/>
            <pc:sldMk cId="3612383558" sldId="343"/>
            <ac:spMk id="16" creationId="{BDB4CA94-B608-4A57-926C-B2F3B222DE1C}"/>
          </ac:spMkLst>
        </pc:spChg>
      </pc:sldChg>
      <pc:sldChg chg="del">
        <pc:chgData name="Hassan, Mohamed" userId="8afd4eff-76e7-4e3e-8428-daf38496e679" providerId="ADAL" clId="{44EF319E-0709-4770-94D2-A1A6821319C6}" dt="2020-05-27T14:33:27.318" v="1368" actId="2696"/>
        <pc:sldMkLst>
          <pc:docMk/>
          <pc:sldMk cId="1374219932" sldId="344"/>
        </pc:sldMkLst>
      </pc:sldChg>
      <pc:sldChg chg="add del">
        <pc:chgData name="Hassan, Mohamed" userId="8afd4eff-76e7-4e3e-8428-daf38496e679" providerId="ADAL" clId="{44EF319E-0709-4770-94D2-A1A6821319C6}" dt="2020-07-05T15:05:01.428" v="3115" actId="2696"/>
        <pc:sldMkLst>
          <pc:docMk/>
          <pc:sldMk cId="3632334730" sldId="344"/>
        </pc:sldMkLst>
      </pc:sldChg>
      <pc:sldChg chg="modSp">
        <pc:chgData name="Hassan, Mohamed" userId="8afd4eff-76e7-4e3e-8428-daf38496e679" providerId="ADAL" clId="{44EF319E-0709-4770-94D2-A1A6821319C6}" dt="2020-05-27T14:30:19.808" v="1118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44EF319E-0709-4770-94D2-A1A6821319C6}" dt="2020-05-27T14:30:19.808" v="1118" actId="20577"/>
          <ac:spMkLst>
            <pc:docMk/>
            <pc:sldMk cId="4290665069" sldId="345"/>
            <ac:spMk id="2" creationId="{C75AD673-187E-4FBB-A0FC-14919A8C8B51}"/>
          </ac:spMkLst>
        </pc:spChg>
        <pc:spChg chg="mod">
          <ac:chgData name="Hassan, Mohamed" userId="8afd4eff-76e7-4e3e-8428-daf38496e679" providerId="ADAL" clId="{44EF319E-0709-4770-94D2-A1A6821319C6}" dt="2020-05-27T14:30:02.640" v="1117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del">
        <pc:chgData name="Hassan, Mohamed" userId="8afd4eff-76e7-4e3e-8428-daf38496e679" providerId="ADAL" clId="{44EF319E-0709-4770-94D2-A1A6821319C6}" dt="2020-05-27T14:33:27.325" v="1369" actId="2696"/>
        <pc:sldMkLst>
          <pc:docMk/>
          <pc:sldMk cId="2238215368" sldId="346"/>
        </pc:sldMkLst>
      </pc:sldChg>
      <pc:sldChg chg="modSp">
        <pc:chgData name="Hassan, Mohamed" userId="8afd4eff-76e7-4e3e-8428-daf38496e679" providerId="ADAL" clId="{44EF319E-0709-4770-94D2-A1A6821319C6}" dt="2020-05-27T15:27:39.465" v="2874" actId="20577"/>
        <pc:sldMkLst>
          <pc:docMk/>
          <pc:sldMk cId="3658877088" sldId="347"/>
        </pc:sldMkLst>
        <pc:spChg chg="mod">
          <ac:chgData name="Hassan, Mohamed" userId="8afd4eff-76e7-4e3e-8428-daf38496e679" providerId="ADAL" clId="{44EF319E-0709-4770-94D2-A1A6821319C6}" dt="2020-05-27T14:31:27.837" v="1179" actId="20577"/>
          <ac:spMkLst>
            <pc:docMk/>
            <pc:sldMk cId="3658877088" sldId="347"/>
            <ac:spMk id="7" creationId="{778B14D6-5E8E-4873-A529-297D075E0BAC}"/>
          </ac:spMkLst>
        </pc:spChg>
        <pc:spChg chg="mod">
          <ac:chgData name="Hassan, Mohamed" userId="8afd4eff-76e7-4e3e-8428-daf38496e679" providerId="ADAL" clId="{44EF319E-0709-4770-94D2-A1A6821319C6}" dt="2020-05-27T15:27:39.465" v="2874" actId="20577"/>
          <ac:spMkLst>
            <pc:docMk/>
            <pc:sldMk cId="3658877088" sldId="347"/>
            <ac:spMk id="20" creationId="{C550C141-F338-44BE-81A8-301446129063}"/>
          </ac:spMkLst>
        </pc:spChg>
      </pc:sldChg>
      <pc:sldChg chg="addSp modSp add">
        <pc:chgData name="Hassan, Mohamed" userId="8afd4eff-76e7-4e3e-8428-daf38496e679" providerId="ADAL" clId="{44EF319E-0709-4770-94D2-A1A6821319C6}" dt="2020-05-27T14:59:47.488" v="2129" actId="14100"/>
        <pc:sldMkLst>
          <pc:docMk/>
          <pc:sldMk cId="1047912765" sldId="348"/>
        </pc:sldMkLst>
        <pc:spChg chg="mod">
          <ac:chgData name="Hassan, Mohamed" userId="8afd4eff-76e7-4e3e-8428-daf38496e679" providerId="ADAL" clId="{44EF319E-0709-4770-94D2-A1A6821319C6}" dt="2020-05-27T14:59:38.826" v="2126" actId="20577"/>
          <ac:spMkLst>
            <pc:docMk/>
            <pc:sldMk cId="1047912765" sldId="348"/>
            <ac:spMk id="2" creationId="{1A96498D-6369-42F9-9613-A7424C141EB6}"/>
          </ac:spMkLst>
        </pc:spChg>
        <pc:spChg chg="add mod">
          <ac:chgData name="Hassan, Mohamed" userId="8afd4eff-76e7-4e3e-8428-daf38496e679" providerId="ADAL" clId="{44EF319E-0709-4770-94D2-A1A6821319C6}" dt="2020-05-27T14:59:47.488" v="2129" actId="14100"/>
          <ac:spMkLst>
            <pc:docMk/>
            <pc:sldMk cId="1047912765" sldId="348"/>
            <ac:spMk id="7" creationId="{96792825-CAB0-4B3C-A520-981AAE97C07D}"/>
          </ac:spMkLst>
        </pc:spChg>
        <pc:picChg chg="add mod">
          <ac:chgData name="Hassan, Mohamed" userId="8afd4eff-76e7-4e3e-8428-daf38496e679" providerId="ADAL" clId="{44EF319E-0709-4770-94D2-A1A6821319C6}" dt="2020-05-27T14:59:42.815" v="2127" actId="1076"/>
          <ac:picMkLst>
            <pc:docMk/>
            <pc:sldMk cId="1047912765" sldId="348"/>
            <ac:picMk id="6" creationId="{B6B18285-794A-46FD-B751-7B849BF4D1CF}"/>
          </ac:picMkLst>
        </pc:picChg>
      </pc:sldChg>
      <pc:sldChg chg="addSp delSp modSp add">
        <pc:chgData name="Hassan, Mohamed" userId="8afd4eff-76e7-4e3e-8428-daf38496e679" providerId="ADAL" clId="{44EF319E-0709-4770-94D2-A1A6821319C6}" dt="2020-05-27T15:28:11.913" v="2888" actId="1076"/>
        <pc:sldMkLst>
          <pc:docMk/>
          <pc:sldMk cId="2525386014" sldId="349"/>
        </pc:sldMkLst>
        <pc:spChg chg="mod">
          <ac:chgData name="Hassan, Mohamed" userId="8afd4eff-76e7-4e3e-8428-daf38496e679" providerId="ADAL" clId="{44EF319E-0709-4770-94D2-A1A6821319C6}" dt="2020-05-27T15:20:34.974" v="2712" actId="20577"/>
          <ac:spMkLst>
            <pc:docMk/>
            <pc:sldMk cId="2525386014" sldId="349"/>
            <ac:spMk id="2" creationId="{DCADCD17-9F9C-47C1-99EE-8746A95EFBFC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6" creationId="{847BCC78-04E1-403D-8D3A-8AEEDD844C3C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8" creationId="{763952CD-9CA3-4B81-A9D8-63118D35D063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9" creationId="{D714B207-F82E-4725-BEBF-0FDC4B6EC6B2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0" creationId="{819AD58C-C2DA-434F-A296-303A7DF142F2}"/>
          </ac:spMkLst>
        </pc:spChg>
        <pc:spChg chg="add mod">
          <ac:chgData name="Hassan, Mohamed" userId="8afd4eff-76e7-4e3e-8428-daf38496e679" providerId="ADAL" clId="{44EF319E-0709-4770-94D2-A1A6821319C6}" dt="2020-05-27T15:27:49.499" v="2879" actId="20577"/>
          <ac:spMkLst>
            <pc:docMk/>
            <pc:sldMk cId="2525386014" sldId="349"/>
            <ac:spMk id="11" creationId="{0E0A1D19-ED3F-4CC0-A94B-92835AF941AF}"/>
          </ac:spMkLst>
        </pc:spChg>
        <pc:spChg chg="add del">
          <ac:chgData name="Hassan, Mohamed" userId="8afd4eff-76e7-4e3e-8428-daf38496e679" providerId="ADAL" clId="{44EF319E-0709-4770-94D2-A1A6821319C6}" dt="2020-05-27T15:22:05.735" v="2722" actId="478"/>
          <ac:spMkLst>
            <pc:docMk/>
            <pc:sldMk cId="2525386014" sldId="349"/>
            <ac:spMk id="12" creationId="{A491299F-82AF-40AC-963B-FBCFFAEE1C24}"/>
          </ac:spMkLst>
        </pc:spChg>
        <pc:spChg chg="add mod">
          <ac:chgData name="Hassan, Mohamed" userId="8afd4eff-76e7-4e3e-8428-daf38496e679" providerId="ADAL" clId="{44EF319E-0709-4770-94D2-A1A6821319C6}" dt="2020-05-27T15:26:56.958" v="2857" actId="1076"/>
          <ac:spMkLst>
            <pc:docMk/>
            <pc:sldMk cId="2525386014" sldId="349"/>
            <ac:spMk id="13" creationId="{B4F7A42A-857A-4EFB-88CF-E550EFCE38E1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4" creationId="{80ABD084-A0EA-44DB-A5AA-CD726BAC4D12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6" creationId="{5D719343-CD05-4EB9-AAC0-7323DF05CACF}"/>
          </ac:spMkLst>
        </pc:spChg>
        <pc:spChg chg="add mod">
          <ac:chgData name="Hassan, Mohamed" userId="8afd4eff-76e7-4e3e-8428-daf38496e679" providerId="ADAL" clId="{44EF319E-0709-4770-94D2-A1A6821319C6}" dt="2020-05-27T15:27:55.237" v="2880"/>
          <ac:spMkLst>
            <pc:docMk/>
            <pc:sldMk cId="2525386014" sldId="349"/>
            <ac:spMk id="17" creationId="{0B3D8748-FA56-49B1-88B1-99BC699FB494}"/>
          </ac:spMkLst>
        </pc:spChg>
        <pc:spChg chg="add mod">
          <ac:chgData name="Hassan, Mohamed" userId="8afd4eff-76e7-4e3e-8428-daf38496e679" providerId="ADAL" clId="{44EF319E-0709-4770-94D2-A1A6821319C6}" dt="2020-05-27T15:24:05.975" v="2810" actId="1036"/>
          <ac:spMkLst>
            <pc:docMk/>
            <pc:sldMk cId="2525386014" sldId="349"/>
            <ac:spMk id="19" creationId="{ED30B5F2-B75F-451B-AF4C-42FDB436A0D2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0" creationId="{15133B31-57FB-48F9-A7C7-AE1F20FF50BD}"/>
          </ac:spMkLst>
        </pc:spChg>
        <pc:spChg chg="add mod">
          <ac:chgData name="Hassan, Mohamed" userId="8afd4eff-76e7-4e3e-8428-daf38496e679" providerId="ADAL" clId="{44EF319E-0709-4770-94D2-A1A6821319C6}" dt="2020-05-27T15:23:58.066" v="2778" actId="1076"/>
          <ac:spMkLst>
            <pc:docMk/>
            <pc:sldMk cId="2525386014" sldId="349"/>
            <ac:spMk id="21" creationId="{D155E9C1-2E8B-4A7B-A381-088D1EAFEBA7}"/>
          </ac:spMkLst>
        </pc:spChg>
        <pc:spChg chg="add mod">
          <ac:chgData name="Hassan, Mohamed" userId="8afd4eff-76e7-4e3e-8428-daf38496e679" providerId="ADAL" clId="{44EF319E-0709-4770-94D2-A1A6821319C6}" dt="2020-05-27T15:23:51.785" v="2777" actId="1076"/>
          <ac:spMkLst>
            <pc:docMk/>
            <pc:sldMk cId="2525386014" sldId="349"/>
            <ac:spMk id="22" creationId="{67CA3552-B50A-4826-BD68-393874DCF2E3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25" creationId="{740E465F-BE7F-4BD3-B751-20637C1ED09C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6" creationId="{FB1CE839-1B0A-442D-BD4C-F2B3D235EC2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8" creationId="{7CB2299A-D6FF-42DC-BE11-1EE2DAC1A08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9" creationId="{CE877DF2-CDF7-4E95-9CB9-D0072892D08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0" creationId="{5A7C6535-1AE1-4430-972E-480D7912ED5D}"/>
          </ac:spMkLst>
        </pc:spChg>
        <pc:spChg chg="add mod">
          <ac:chgData name="Hassan, Mohamed" userId="8afd4eff-76e7-4e3e-8428-daf38496e679" providerId="ADAL" clId="{44EF319E-0709-4770-94D2-A1A6821319C6}" dt="2020-05-27T15:28:11.913" v="2888" actId="1076"/>
          <ac:spMkLst>
            <pc:docMk/>
            <pc:sldMk cId="2525386014" sldId="349"/>
            <ac:spMk id="31" creationId="{94DE1473-525D-41E8-855C-E4E50580A771}"/>
          </ac:spMkLst>
        </pc:spChg>
        <pc:spChg chg="add mod">
          <ac:chgData name="Hassan, Mohamed" userId="8afd4eff-76e7-4e3e-8428-daf38496e679" providerId="ADAL" clId="{44EF319E-0709-4770-94D2-A1A6821319C6}" dt="2020-05-27T15:26:49.924" v="2856" actId="1076"/>
          <ac:spMkLst>
            <pc:docMk/>
            <pc:sldMk cId="2525386014" sldId="349"/>
            <ac:spMk id="32" creationId="{95ABBC21-29BC-4F35-B8BB-764D15DAC605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3" creationId="{C3D533FA-426F-47FF-B51E-5E3E2EE174D9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5" creationId="{772BFE91-43F0-4655-BE4A-77FA774594D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8" creationId="{6C8ED0DE-3A67-4C05-BBA2-D5F593676EC1}"/>
          </ac:spMkLst>
        </pc:spChg>
        <pc:spChg chg="add mod">
          <ac:chgData name="Hassan, Mohamed" userId="8afd4eff-76e7-4e3e-8428-daf38496e679" providerId="ADAL" clId="{44EF319E-0709-4770-94D2-A1A6821319C6}" dt="2020-05-27T15:28:01.556" v="2883" actId="20577"/>
          <ac:spMkLst>
            <pc:docMk/>
            <pc:sldMk cId="2525386014" sldId="349"/>
            <ac:spMk id="39" creationId="{57C72697-3B49-45AA-B426-161B3990C0CD}"/>
          </ac:spMkLst>
        </pc:sp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7" creationId="{A0EDDFF9-1C31-4891-83A2-97F818CC10F8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15" creationId="{EB4621FB-989B-4C98-A07D-A8947129A79C}"/>
          </ac:cxnSpMkLst>
        </pc:cxnChg>
        <pc:cxnChg chg="add mod">
          <ac:chgData name="Hassan, Mohamed" userId="8afd4eff-76e7-4e3e-8428-daf38496e679" providerId="ADAL" clId="{44EF319E-0709-4770-94D2-A1A6821319C6}" dt="2020-05-27T15:24:05.975" v="2810" actId="1036"/>
          <ac:cxnSpMkLst>
            <pc:docMk/>
            <pc:sldMk cId="2525386014" sldId="349"/>
            <ac:cxnSpMk id="18" creationId="{629BB459-9E97-4441-A023-8981793A6BBA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23" creationId="{69C13506-BEDE-4E98-8492-DC64988CB67D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24" creationId="{C66E0397-0C83-45F4-8205-A971D83F86B6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27" creationId="{2654F963-4AF4-4982-A39B-7DC225B8C6AF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4" creationId="{6A8E5F41-60F8-469D-A9A1-0AC56AAFF438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6" creationId="{DFCA36AA-EBA6-4600-B147-736D5D1B24EE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7" creationId="{026299E7-C933-404B-AE6B-343BE481525A}"/>
          </ac:cxnSpMkLst>
        </pc:cxnChg>
      </pc:sldChg>
      <pc:sldChg chg="addSp delSp modSp add">
        <pc:chgData name="Hassan, Mohamed" userId="8afd4eff-76e7-4e3e-8428-daf38496e679" providerId="ADAL" clId="{44EF319E-0709-4770-94D2-A1A6821319C6}" dt="2020-05-27T16:01:23.616" v="3056" actId="1076"/>
        <pc:sldMkLst>
          <pc:docMk/>
          <pc:sldMk cId="4031638806" sldId="350"/>
        </pc:sldMkLst>
        <pc:spChg chg="mod">
          <ac:chgData name="Hassan, Mohamed" userId="8afd4eff-76e7-4e3e-8428-daf38496e679" providerId="ADAL" clId="{44EF319E-0709-4770-94D2-A1A6821319C6}" dt="2020-05-27T15:20:46.966" v="2714" actId="20577"/>
          <ac:spMkLst>
            <pc:docMk/>
            <pc:sldMk cId="4031638806" sldId="350"/>
            <ac:spMk id="2" creationId="{DCADCD17-9F9C-47C1-99EE-8746A95EFBFC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6" creationId="{5E61E5F6-BA76-45D4-A92A-CA55F19D825F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7" creationId="{69B2FFE9-89A1-413C-84BD-ADD9684D6FCB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8" creationId="{33DBB8FE-C5BB-4D03-B503-B2378F7C182A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9" creationId="{B96A2B22-D26F-4444-B1C0-35AB1E1948D1}"/>
          </ac:spMkLst>
        </pc:spChg>
        <pc:spChg chg="add del mod">
          <ac:chgData name="Hassan, Mohamed" userId="8afd4eff-76e7-4e3e-8428-daf38496e679" providerId="ADAL" clId="{44EF319E-0709-4770-94D2-A1A6821319C6}" dt="2020-05-27T15:29:13.360" v="2890" actId="478"/>
          <ac:spMkLst>
            <pc:docMk/>
            <pc:sldMk cId="4031638806" sldId="350"/>
            <ac:spMk id="14" creationId="{F9CE06FB-6F07-4691-B900-B9AB4660B2B0}"/>
          </ac:spMkLst>
        </pc:spChg>
        <pc:spChg chg="add del mod">
          <ac:chgData name="Hassan, Mohamed" userId="8afd4eff-76e7-4e3e-8428-daf38496e679" providerId="ADAL" clId="{44EF319E-0709-4770-94D2-A1A6821319C6}" dt="2020-05-27T15:29:13.360" v="2890" actId="478"/>
          <ac:spMkLst>
            <pc:docMk/>
            <pc:sldMk cId="4031638806" sldId="350"/>
            <ac:spMk id="15" creationId="{8427E5F5-2700-4B2A-8504-D5133BC0E130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6" creationId="{33652FC0-983B-4E03-AA2D-218CD1806414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7" creationId="{6D101FFB-C214-4862-937D-3AF27E8DA718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8" creationId="{27046BCF-DCC5-4CCD-BF1B-66B54050B901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9" creationId="{B43FA48C-A4C3-4D1F-AA9C-E65F2087D666}"/>
          </ac:spMkLst>
        </pc:spChg>
        <pc:spChg chg="add mod">
          <ac:chgData name="Hassan, Mohamed" userId="8afd4eff-76e7-4e3e-8428-daf38496e679" providerId="ADAL" clId="{44EF319E-0709-4770-94D2-A1A6821319C6}" dt="2020-05-27T15:43:09.615" v="2917" actId="1076"/>
          <ac:spMkLst>
            <pc:docMk/>
            <pc:sldMk cId="4031638806" sldId="350"/>
            <ac:spMk id="30" creationId="{5A071F47-E7A6-48E4-8D17-A6C840C2AFD5}"/>
          </ac:spMkLst>
        </pc:spChg>
        <pc:spChg chg="add mod">
          <ac:chgData name="Hassan, Mohamed" userId="8afd4eff-76e7-4e3e-8428-daf38496e679" providerId="ADAL" clId="{44EF319E-0709-4770-94D2-A1A6821319C6}" dt="2020-05-27T15:43:21.338" v="2922" actId="1076"/>
          <ac:spMkLst>
            <pc:docMk/>
            <pc:sldMk cId="4031638806" sldId="350"/>
            <ac:spMk id="31" creationId="{E4F5917F-8188-4E0D-8EC0-9B83EEFDB94C}"/>
          </ac:spMkLst>
        </pc:spChg>
        <pc:spChg chg="add mod">
          <ac:chgData name="Hassan, Mohamed" userId="8afd4eff-76e7-4e3e-8428-daf38496e679" providerId="ADAL" clId="{44EF319E-0709-4770-94D2-A1A6821319C6}" dt="2020-05-27T15:43:11.903" v="2918" actId="1076"/>
          <ac:spMkLst>
            <pc:docMk/>
            <pc:sldMk cId="4031638806" sldId="350"/>
            <ac:spMk id="32" creationId="{BD639F07-EA9C-4D6C-8AC8-42C11F6A27AA}"/>
          </ac:spMkLst>
        </pc:spChg>
        <pc:spChg chg="add mod">
          <ac:chgData name="Hassan, Mohamed" userId="8afd4eff-76e7-4e3e-8428-daf38496e679" providerId="ADAL" clId="{44EF319E-0709-4770-94D2-A1A6821319C6}" dt="2020-05-27T15:43:16.624" v="2920" actId="1076"/>
          <ac:spMkLst>
            <pc:docMk/>
            <pc:sldMk cId="4031638806" sldId="350"/>
            <ac:spMk id="33" creationId="{07655EFD-3704-455B-9691-4576AB90D3C1}"/>
          </ac:spMkLst>
        </pc:spChg>
        <pc:spChg chg="add mod">
          <ac:chgData name="Hassan, Mohamed" userId="8afd4eff-76e7-4e3e-8428-daf38496e679" providerId="ADAL" clId="{44EF319E-0709-4770-94D2-A1A6821319C6}" dt="2020-05-27T15:46:30.786" v="3006" actId="20577"/>
          <ac:spMkLst>
            <pc:docMk/>
            <pc:sldMk cId="4031638806" sldId="350"/>
            <ac:spMk id="34" creationId="{5AE772A2-F4C1-45EB-B180-489F65FCC03A}"/>
          </ac:spMkLst>
        </pc:spChg>
        <pc:spChg chg="add mod">
          <ac:chgData name="Hassan, Mohamed" userId="8afd4eff-76e7-4e3e-8428-daf38496e679" providerId="ADAL" clId="{44EF319E-0709-4770-94D2-A1A6821319C6}" dt="2020-05-27T15:46:26.116" v="3005" actId="20577"/>
          <ac:spMkLst>
            <pc:docMk/>
            <pc:sldMk cId="4031638806" sldId="350"/>
            <ac:spMk id="35" creationId="{779D0683-C7AC-4329-AE80-AACEC34CF46A}"/>
          </ac:spMkLst>
        </pc:spChg>
        <pc:spChg chg="add mod">
          <ac:chgData name="Hassan, Mohamed" userId="8afd4eff-76e7-4e3e-8428-daf38496e679" providerId="ADAL" clId="{44EF319E-0709-4770-94D2-A1A6821319C6}" dt="2020-05-27T15:44:36.612" v="2963" actId="1076"/>
          <ac:spMkLst>
            <pc:docMk/>
            <pc:sldMk cId="4031638806" sldId="350"/>
            <ac:spMk id="36" creationId="{1B25D195-3CB2-4CE2-ABC5-95E7F881025D}"/>
          </ac:spMkLst>
        </pc:spChg>
        <pc:spChg chg="add mod">
          <ac:chgData name="Hassan, Mohamed" userId="8afd4eff-76e7-4e3e-8428-daf38496e679" providerId="ADAL" clId="{44EF319E-0709-4770-94D2-A1A6821319C6}" dt="2020-05-27T15:46:39.835" v="3007" actId="1076"/>
          <ac:spMkLst>
            <pc:docMk/>
            <pc:sldMk cId="4031638806" sldId="350"/>
            <ac:spMk id="39" creationId="{EAF38E00-25B4-473F-BAA2-D82768013DD3}"/>
          </ac:spMkLst>
        </pc:spChg>
        <pc:spChg chg="add mod">
          <ac:chgData name="Hassan, Mohamed" userId="8afd4eff-76e7-4e3e-8428-daf38496e679" providerId="ADAL" clId="{44EF319E-0709-4770-94D2-A1A6821319C6}" dt="2020-05-27T15:44:40.204" v="2964" actId="1076"/>
          <ac:spMkLst>
            <pc:docMk/>
            <pc:sldMk cId="4031638806" sldId="350"/>
            <ac:spMk id="40" creationId="{F696E7E3-59B6-4798-BC76-B082F891BCCD}"/>
          </ac:spMkLst>
        </pc:spChg>
        <pc:spChg chg="add mod">
          <ac:chgData name="Hassan, Mohamed" userId="8afd4eff-76e7-4e3e-8428-daf38496e679" providerId="ADAL" clId="{44EF319E-0709-4770-94D2-A1A6821319C6}" dt="2020-05-27T15:46:42.428" v="3008" actId="1076"/>
          <ac:spMkLst>
            <pc:docMk/>
            <pc:sldMk cId="4031638806" sldId="350"/>
            <ac:spMk id="41" creationId="{6C6007B1-047E-453E-B322-12CAC272A29B}"/>
          </ac:spMkLst>
        </pc:spChg>
        <pc:spChg chg="add mod">
          <ac:chgData name="Hassan, Mohamed" userId="8afd4eff-76e7-4e3e-8428-daf38496e679" providerId="ADAL" clId="{44EF319E-0709-4770-94D2-A1A6821319C6}" dt="2020-05-27T16:01:11.692" v="3052" actId="1076"/>
          <ac:spMkLst>
            <pc:docMk/>
            <pc:sldMk cId="4031638806" sldId="350"/>
            <ac:spMk id="42" creationId="{CBB3DF3C-808B-4573-9ABF-683C7CA74259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3" creationId="{7EAE3EB0-EF26-4018-8F44-5634D4DB9F94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4" creationId="{39C46CB9-529D-4F82-8903-55D4808FAD52}"/>
          </ac:spMkLst>
        </pc:spChg>
        <pc:spChg chg="add mod">
          <ac:chgData name="Hassan, Mohamed" userId="8afd4eff-76e7-4e3e-8428-daf38496e679" providerId="ADAL" clId="{44EF319E-0709-4770-94D2-A1A6821319C6}" dt="2020-05-27T16:01:23.616" v="3056" actId="1076"/>
          <ac:spMkLst>
            <pc:docMk/>
            <pc:sldMk cId="4031638806" sldId="350"/>
            <ac:spMk id="45" creationId="{F2E7275D-1ACF-4875-985C-7E64F2B40CE3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8" creationId="{B1C03BAB-296C-42F2-93C4-D484E5B24B5D}"/>
          </ac:spMkLst>
        </pc:spChg>
        <pc:spChg chg="add del mod">
          <ac:chgData name="Hassan, Mohamed" userId="8afd4eff-76e7-4e3e-8428-daf38496e679" providerId="ADAL" clId="{44EF319E-0709-4770-94D2-A1A6821319C6}" dt="2020-05-27T16:01:14.636" v="3053" actId="478"/>
          <ac:spMkLst>
            <pc:docMk/>
            <pc:sldMk cId="4031638806" sldId="350"/>
            <ac:spMk id="49" creationId="{832F7EF6-8ADB-49C6-B8FA-D07CC382EC43}"/>
          </ac:spMkLst>
        </pc:spChg>
        <pc:spChg chg="add mod">
          <ac:chgData name="Hassan, Mohamed" userId="8afd4eff-76e7-4e3e-8428-daf38496e679" providerId="ADAL" clId="{44EF319E-0709-4770-94D2-A1A6821319C6}" dt="2020-05-27T15:46:50.288" v="3010" actId="1076"/>
          <ac:spMkLst>
            <pc:docMk/>
            <pc:sldMk cId="4031638806" sldId="350"/>
            <ac:spMk id="51" creationId="{6E8E59D9-58A4-4091-8D68-DA569C32E3ED}"/>
          </ac:spMkLst>
        </pc:spChg>
        <pc:spChg chg="add mod">
          <ac:chgData name="Hassan, Mohamed" userId="8afd4eff-76e7-4e3e-8428-daf38496e679" providerId="ADAL" clId="{44EF319E-0709-4770-94D2-A1A6821319C6}" dt="2020-05-27T16:00:53.299" v="3032" actId="1076"/>
          <ac:spMkLst>
            <pc:docMk/>
            <pc:sldMk cId="4031638806" sldId="350"/>
            <ac:spMk id="52" creationId="{F7C5E235-A5A1-4567-B116-DE47AA18E654}"/>
          </ac:spMkLst>
        </pc:spChg>
        <pc:spChg chg="add">
          <ac:chgData name="Hassan, Mohamed" userId="8afd4eff-76e7-4e3e-8428-daf38496e679" providerId="ADAL" clId="{44EF319E-0709-4770-94D2-A1A6821319C6}" dt="2020-05-27T15:46:14.957" v="3004"/>
          <ac:spMkLst>
            <pc:docMk/>
            <pc:sldMk cId="4031638806" sldId="350"/>
            <ac:spMk id="55" creationId="{5F1A23DC-81AA-4B7B-8030-186C3AEBD766}"/>
          </ac:spMkLst>
        </pc:spChg>
        <pc:spChg chg="add">
          <ac:chgData name="Hassan, Mohamed" userId="8afd4eff-76e7-4e3e-8428-daf38496e679" providerId="ADAL" clId="{44EF319E-0709-4770-94D2-A1A6821319C6}" dt="2020-05-27T15:46:14.957" v="3004"/>
          <ac:spMkLst>
            <pc:docMk/>
            <pc:sldMk cId="4031638806" sldId="350"/>
            <ac:spMk id="56" creationId="{8BD95EDE-122C-4F5B-B35E-AFEFFF9CBA87}"/>
          </ac:spMkLst>
        </pc:spChg>
        <pc:spChg chg="add mod">
          <ac:chgData name="Hassan, Mohamed" userId="8afd4eff-76e7-4e3e-8428-daf38496e679" providerId="ADAL" clId="{44EF319E-0709-4770-94D2-A1A6821319C6}" dt="2020-05-27T16:01:20.679" v="3055" actId="1076"/>
          <ac:spMkLst>
            <pc:docMk/>
            <pc:sldMk cId="4031638806" sldId="350"/>
            <ac:spMk id="58" creationId="{624DACD4-E18C-4371-805B-04BA28B1B55D}"/>
          </ac:spMkLst>
        </pc:spChg>
        <pc:cxnChg chg="add mod">
          <ac:chgData name="Hassan, Mohamed" userId="8afd4eff-76e7-4e3e-8428-daf38496e679" providerId="ADAL" clId="{44EF319E-0709-4770-94D2-A1A6821319C6}" dt="2020-05-27T15:29:20.507" v="2891" actId="1076"/>
          <ac:cxnSpMkLst>
            <pc:docMk/>
            <pc:sldMk cId="4031638806" sldId="350"/>
            <ac:cxnSpMk id="10" creationId="{2E7B1D62-2DD7-4DA3-8AFE-C41481AA286B}"/>
          </ac:cxnSpMkLst>
        </pc:cxnChg>
        <pc:cxnChg chg="add mod">
          <ac:chgData name="Hassan, Mohamed" userId="8afd4eff-76e7-4e3e-8428-daf38496e679" providerId="ADAL" clId="{44EF319E-0709-4770-94D2-A1A6821319C6}" dt="2020-05-27T15:44:04.148" v="2960" actId="692"/>
          <ac:cxnSpMkLst>
            <pc:docMk/>
            <pc:sldMk cId="4031638806" sldId="350"/>
            <ac:cxnSpMk id="11" creationId="{2611050B-07BD-4FDD-8BAA-7193893522F9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12" creationId="{30F535C1-21DC-4384-A3CF-82987E9FAAB2}"/>
          </ac:cxnSpMkLst>
        </pc:cxnChg>
        <pc:cxnChg chg="add mod">
          <ac:chgData name="Hassan, Mohamed" userId="8afd4eff-76e7-4e3e-8428-daf38496e679" providerId="ADAL" clId="{44EF319E-0709-4770-94D2-A1A6821319C6}" dt="2020-05-27T15:29:20.507" v="2891" actId="1076"/>
          <ac:cxnSpMkLst>
            <pc:docMk/>
            <pc:sldMk cId="4031638806" sldId="350"/>
            <ac:cxnSpMk id="13" creationId="{CD3E1C9E-1C13-47B4-8525-64C4A25DBFC4}"/>
          </ac:cxnSpMkLst>
        </pc:cxnChg>
        <pc:cxnChg chg="add del mod">
          <ac:chgData name="Hassan, Mohamed" userId="8afd4eff-76e7-4e3e-8428-daf38496e679" providerId="ADAL" clId="{44EF319E-0709-4770-94D2-A1A6821319C6}" dt="2020-05-27T15:29:52.989" v="2900" actId="478"/>
          <ac:cxnSpMkLst>
            <pc:docMk/>
            <pc:sldMk cId="4031638806" sldId="350"/>
            <ac:cxnSpMk id="20" creationId="{658FF34A-C34E-4410-BF29-53A24671924D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26" creationId="{B421E5F0-4857-46BE-936A-C879556E47C9}"/>
          </ac:cxnSpMkLst>
        </pc:cxnChg>
        <pc:cxnChg chg="add mod">
          <ac:chgData name="Hassan, Mohamed" userId="8afd4eff-76e7-4e3e-8428-daf38496e679" providerId="ADAL" clId="{44EF319E-0709-4770-94D2-A1A6821319C6}" dt="2020-05-27T15:44:00.099" v="2959" actId="692"/>
          <ac:cxnSpMkLst>
            <pc:docMk/>
            <pc:sldMk cId="4031638806" sldId="350"/>
            <ac:cxnSpMk id="27" creationId="{925BDF00-9395-45EA-B12C-820A4D7E84AC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28" creationId="{2BE93BE8-8B4E-45F8-AFEF-267E29808BA9}"/>
          </ac:cxnSpMkLst>
        </pc:cxnChg>
        <pc:cxnChg chg="add mod">
          <ac:chgData name="Hassan, Mohamed" userId="8afd4eff-76e7-4e3e-8428-daf38496e679" providerId="ADAL" clId="{44EF319E-0709-4770-94D2-A1A6821319C6}" dt="2020-05-27T15:30:51.810" v="2912" actId="1076"/>
          <ac:cxnSpMkLst>
            <pc:docMk/>
            <pc:sldMk cId="4031638806" sldId="350"/>
            <ac:cxnSpMk id="29" creationId="{37C4F555-DC55-463E-AFB3-F1F243C6D181}"/>
          </ac:cxnSpMkLst>
        </pc:cxnChg>
        <pc:cxnChg chg="add mod">
          <ac:chgData name="Hassan, Mohamed" userId="8afd4eff-76e7-4e3e-8428-daf38496e679" providerId="ADAL" clId="{44EF319E-0709-4770-94D2-A1A6821319C6}" dt="2020-05-27T15:44:36.612" v="2963" actId="1076"/>
          <ac:cxnSpMkLst>
            <pc:docMk/>
            <pc:sldMk cId="4031638806" sldId="350"/>
            <ac:cxnSpMk id="37" creationId="{3C4920E8-FBEF-4AD9-80D2-F4A6723AF689}"/>
          </ac:cxnSpMkLst>
        </pc:cxnChg>
        <pc:cxnChg chg="add mod">
          <ac:chgData name="Hassan, Mohamed" userId="8afd4eff-76e7-4e3e-8428-daf38496e679" providerId="ADAL" clId="{44EF319E-0709-4770-94D2-A1A6821319C6}" dt="2020-05-27T15:44:36.612" v="2963" actId="1076"/>
          <ac:cxnSpMkLst>
            <pc:docMk/>
            <pc:sldMk cId="4031638806" sldId="350"/>
            <ac:cxnSpMk id="38" creationId="{7E26CB51-8C6C-4D8E-A133-F390E9D30BC7}"/>
          </ac:cxnSpMkLst>
        </pc:cxnChg>
        <pc:cxnChg chg="add mod">
          <ac:chgData name="Hassan, Mohamed" userId="8afd4eff-76e7-4e3e-8428-daf38496e679" providerId="ADAL" clId="{44EF319E-0709-4770-94D2-A1A6821319C6}" dt="2020-05-27T15:45:01.015" v="2966" actId="1076"/>
          <ac:cxnSpMkLst>
            <pc:docMk/>
            <pc:sldMk cId="4031638806" sldId="350"/>
            <ac:cxnSpMk id="46" creationId="{3B34CECB-2FF9-4EEF-93FA-11AD85987882}"/>
          </ac:cxnSpMkLst>
        </pc:cxnChg>
        <pc:cxnChg chg="add mod">
          <ac:chgData name="Hassan, Mohamed" userId="8afd4eff-76e7-4e3e-8428-daf38496e679" providerId="ADAL" clId="{44EF319E-0709-4770-94D2-A1A6821319C6}" dt="2020-05-27T15:45:01.015" v="2966" actId="1076"/>
          <ac:cxnSpMkLst>
            <pc:docMk/>
            <pc:sldMk cId="4031638806" sldId="350"/>
            <ac:cxnSpMk id="47" creationId="{B7C8D556-519B-46C8-9ADD-437ED80DD974}"/>
          </ac:cxnSpMkLst>
        </pc:cxnChg>
        <pc:cxnChg chg="add mod">
          <ac:chgData name="Hassan, Mohamed" userId="8afd4eff-76e7-4e3e-8428-daf38496e679" providerId="ADAL" clId="{44EF319E-0709-4770-94D2-A1A6821319C6}" dt="2020-05-27T15:46:45.284" v="3009" actId="14100"/>
          <ac:cxnSpMkLst>
            <pc:docMk/>
            <pc:sldMk cId="4031638806" sldId="350"/>
            <ac:cxnSpMk id="50" creationId="{B0CA030F-6677-42AF-B024-122660276E97}"/>
          </ac:cxnSpMkLst>
        </pc:cxnChg>
      </pc:sldChg>
      <pc:sldChg chg="modSp add">
        <pc:chgData name="Hassan, Mohamed" userId="8afd4eff-76e7-4e3e-8428-daf38496e679" providerId="ADAL" clId="{44EF319E-0709-4770-94D2-A1A6821319C6}" dt="2020-07-05T15:02:56.317" v="3081" actId="20577"/>
        <pc:sldMkLst>
          <pc:docMk/>
          <pc:sldMk cId="2076898634" sldId="351"/>
        </pc:sldMkLst>
        <pc:spChg chg="mod">
          <ac:chgData name="Hassan, Mohamed" userId="8afd4eff-76e7-4e3e-8428-daf38496e679" providerId="ADAL" clId="{44EF319E-0709-4770-94D2-A1A6821319C6}" dt="2020-07-05T15:02:56.317" v="3081" actId="20577"/>
          <ac:spMkLst>
            <pc:docMk/>
            <pc:sldMk cId="2076898634" sldId="351"/>
            <ac:spMk id="2" creationId="{56798023-6E4A-49BF-861D-9E3D13002DC8}"/>
          </ac:spMkLst>
        </pc:spChg>
      </pc:sldChg>
      <pc:sldChg chg="addSp delSp modSp add">
        <pc:chgData name="Hassan, Mohamed" userId="8afd4eff-76e7-4e3e-8428-daf38496e679" providerId="ADAL" clId="{44EF319E-0709-4770-94D2-A1A6821319C6}" dt="2020-07-05T15:05:22.578" v="3146" actId="20577"/>
        <pc:sldMkLst>
          <pc:docMk/>
          <pc:sldMk cId="296332098" sldId="352"/>
        </pc:sldMkLst>
        <pc:spChg chg="del">
          <ac:chgData name="Hassan, Mohamed" userId="8afd4eff-76e7-4e3e-8428-daf38496e679" providerId="ADAL" clId="{44EF319E-0709-4770-94D2-A1A6821319C6}" dt="2020-07-05T15:03:17.363" v="3083"/>
          <ac:spMkLst>
            <pc:docMk/>
            <pc:sldMk cId="296332098" sldId="352"/>
            <ac:spMk id="2" creationId="{70B8591A-0FED-499F-95F3-8FD7B3F572A5}"/>
          </ac:spMkLst>
        </pc:spChg>
        <pc:spChg chg="del">
          <ac:chgData name="Hassan, Mohamed" userId="8afd4eff-76e7-4e3e-8428-daf38496e679" providerId="ADAL" clId="{44EF319E-0709-4770-94D2-A1A6821319C6}" dt="2020-07-05T15:03:17.363" v="3083"/>
          <ac:spMkLst>
            <pc:docMk/>
            <pc:sldMk cId="296332098" sldId="352"/>
            <ac:spMk id="3" creationId="{5FFF0462-F535-452E-BBD9-87F94F0EADD5}"/>
          </ac:spMkLst>
        </pc:spChg>
        <pc:spChg chg="add mod">
          <ac:chgData name="Hassan, Mohamed" userId="8afd4eff-76e7-4e3e-8428-daf38496e679" providerId="ADAL" clId="{44EF319E-0709-4770-94D2-A1A6821319C6}" dt="2020-07-05T15:05:22.578" v="3146" actId="20577"/>
          <ac:spMkLst>
            <pc:docMk/>
            <pc:sldMk cId="296332098" sldId="352"/>
            <ac:spMk id="7" creationId="{4B7196D9-5800-4D2A-9242-4BFD23392938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8" creationId="{744F4377-2949-46F7-88ED-9E0F79EF5FB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9" creationId="{9C3B01A2-E1FB-4722-995C-D3067017642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0" creationId="{CD3F569F-F763-49DB-9CE8-EB15210E79F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1" creationId="{3F8BDB6C-352C-4868-805A-E99ACAC8783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6" creationId="{98C64F52-2B67-4D31-A7B1-F35A43FD1281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7" creationId="{5DA46106-B691-4E19-94A4-E89268FA6C3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8" creationId="{6D224B2D-9020-4327-B9FF-F04588AECDC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9" creationId="{6A6BE468-7C76-457D-95B3-324B766932CF}"/>
          </ac:spMkLst>
        </pc:spChg>
        <pc:spChg chg="add del">
          <ac:chgData name="Hassan, Mohamed" userId="8afd4eff-76e7-4e3e-8428-daf38496e679" providerId="ADAL" clId="{44EF319E-0709-4770-94D2-A1A6821319C6}" dt="2020-07-05T15:03:51.696" v="3086" actId="478"/>
          <ac:spMkLst>
            <pc:docMk/>
            <pc:sldMk cId="296332098" sldId="352"/>
            <ac:spMk id="24" creationId="{BE728827-27BA-4915-AAA8-51BB49ABA3C5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5" creationId="{7DA14FC8-A09B-431D-9DA6-88691339829C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6" creationId="{6BF8F2FA-B726-4738-9C71-6274596E38BF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7" creationId="{C661B21D-ABF8-4AE9-A551-18CCA354166A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8" creationId="{932D23F3-00E6-4FEF-A88C-DDB625E885FE}"/>
          </ac:spMkLst>
        </pc:spChg>
        <pc:spChg chg="add mod">
          <ac:chgData name="Hassan, Mohamed" userId="8afd4eff-76e7-4e3e-8428-daf38496e679" providerId="ADAL" clId="{44EF319E-0709-4770-94D2-A1A6821319C6}" dt="2020-07-05T15:04:27.717" v="3089" actId="1582"/>
          <ac:spMkLst>
            <pc:docMk/>
            <pc:sldMk cId="296332098" sldId="352"/>
            <ac:spMk id="29" creationId="{59774136-1073-464E-8210-56E32A4D7602}"/>
          </ac:spMkLst>
        </pc:spChg>
        <pc:spChg chg="add mod">
          <ac:chgData name="Hassan, Mohamed" userId="8afd4eff-76e7-4e3e-8428-daf38496e679" providerId="ADAL" clId="{44EF319E-0709-4770-94D2-A1A6821319C6}" dt="2020-07-05T15:04:54.312" v="3114" actId="313"/>
          <ac:spMkLst>
            <pc:docMk/>
            <pc:sldMk cId="296332098" sldId="352"/>
            <ac:spMk id="30" creationId="{285A2D50-7DAB-4856-B783-651343FE14C3}"/>
          </ac:spMkLst>
        </pc:sp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2" creationId="{5785A2A6-1451-479D-8D19-7785EC220617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3" creationId="{973E3F27-99CC-469B-BBB6-EE8D27AC9A9C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4" creationId="{587F20F9-3531-4349-B60F-73C507AC39E7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5" creationId="{8F91696A-AFA3-431B-8593-6FDEB56AD403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20" creationId="{26C8B349-6EF1-4422-983B-0783F0AD5860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21" creationId="{99134933-5B14-4767-9B43-209A64A8B9DB}"/>
          </ac:cxnSpMkLst>
        </pc:cxnChg>
        <pc:cxnChg chg="add del">
          <ac:chgData name="Hassan, Mohamed" userId="8afd4eff-76e7-4e3e-8428-daf38496e679" providerId="ADAL" clId="{44EF319E-0709-4770-94D2-A1A6821319C6}" dt="2020-07-05T15:03:51.696" v="3086" actId="478"/>
          <ac:cxnSpMkLst>
            <pc:docMk/>
            <pc:sldMk cId="296332098" sldId="352"/>
            <ac:cxnSpMk id="22" creationId="{0DAB7D17-8FFC-47E4-99FF-E60B21E19A11}"/>
          </ac:cxnSpMkLst>
        </pc:cxnChg>
        <pc:cxnChg chg="add del">
          <ac:chgData name="Hassan, Mohamed" userId="8afd4eff-76e7-4e3e-8428-daf38496e679" providerId="ADAL" clId="{44EF319E-0709-4770-94D2-A1A6821319C6}" dt="2020-07-05T15:03:51.696" v="3086" actId="478"/>
          <ac:cxnSpMkLst>
            <pc:docMk/>
            <pc:sldMk cId="296332098" sldId="352"/>
            <ac:cxnSpMk id="23" creationId="{0C03A65B-2DEF-4061-A472-69F181AE1D25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17:44.114" v="3213" actId="113"/>
        <pc:sldMkLst>
          <pc:docMk/>
          <pc:sldMk cId="332617055" sldId="353"/>
        </pc:sldMkLst>
        <pc:spChg chg="mod">
          <ac:chgData name="Hassan, Mohamed" userId="8afd4eff-76e7-4e3e-8428-daf38496e679" providerId="ADAL" clId="{44EF319E-0709-4770-94D2-A1A6821319C6}" dt="2020-07-05T15:07:45.347" v="3165" actId="20577"/>
          <ac:spMkLst>
            <pc:docMk/>
            <pc:sldMk cId="332617055" sldId="353"/>
            <ac:spMk id="2" creationId="{0E19693B-0155-4588-865F-9C42DA0CCFDD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7" creationId="{2E590A4B-F108-420B-99C6-7A0C6379F578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8" creationId="{0DCBCAA0-D761-4C33-89C1-2DE43AE59587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9" creationId="{CF7CBE70-FBC8-4B63-A6C0-A56D286E5630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1" creationId="{72C9524F-CE41-40BE-AA48-5B8C9FB3D78F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2" creationId="{B0439E9D-B484-4AF3-9549-55517FD543F5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3" creationId="{D62A5FA6-83D9-4900-9370-EFB05D48A503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4" creationId="{6F5288B2-E791-4C5D-83CE-3BE480E1FC0A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5" creationId="{D6F00DD3-1F69-4F16-8BE1-FB31093DDDE9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9" creationId="{CFA0DD16-1E55-459F-B3A5-92488DCC3186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20" creationId="{E31FD8CB-08BB-47BE-AD4B-37431A91E144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21" creationId="{98C458CB-152E-4D26-BFDD-2A15317BE782}"/>
          </ac:spMkLst>
        </pc:spChg>
        <pc:spChg chg="add mod">
          <ac:chgData name="Hassan, Mohamed" userId="8afd4eff-76e7-4e3e-8428-daf38496e679" providerId="ADAL" clId="{44EF319E-0709-4770-94D2-A1A6821319C6}" dt="2020-07-05T15:17:44.114" v="3213" actId="113"/>
          <ac:spMkLst>
            <pc:docMk/>
            <pc:sldMk cId="332617055" sldId="353"/>
            <ac:spMk id="22" creationId="{AA519E5E-9C9D-4EB7-A050-B94D51D25ACD}"/>
          </ac:spMkLst>
        </pc:spChg>
        <pc:picChg chg="add">
          <ac:chgData name="Hassan, Mohamed" userId="8afd4eff-76e7-4e3e-8428-daf38496e679" providerId="ADAL" clId="{44EF319E-0709-4770-94D2-A1A6821319C6}" dt="2020-07-05T15:07:36.199" v="3149"/>
          <ac:picMkLst>
            <pc:docMk/>
            <pc:sldMk cId="332617055" sldId="353"/>
            <ac:picMk id="6" creationId="{8FA7E485-FA83-4ED3-A9BA-E0977E774868}"/>
          </ac:picMkLst>
        </pc:picChg>
        <pc:picChg chg="add">
          <ac:chgData name="Hassan, Mohamed" userId="8afd4eff-76e7-4e3e-8428-daf38496e679" providerId="ADAL" clId="{44EF319E-0709-4770-94D2-A1A6821319C6}" dt="2020-07-05T15:07:36.199" v="3149"/>
          <ac:picMkLst>
            <pc:docMk/>
            <pc:sldMk cId="332617055" sldId="353"/>
            <ac:picMk id="10" creationId="{9C37806F-8D54-41D1-83DF-FCE461CC25BE}"/>
          </ac:picMkLst>
        </pc:pic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6" creationId="{3111C0DE-5F1F-4A3F-AF5C-D59925A04D96}"/>
          </ac:cxnSpMkLst>
        </pc:cxn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7" creationId="{E66F588B-886C-499A-BCD3-F10883CC5D20}"/>
          </ac:cxnSpMkLst>
        </pc:cxn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8" creationId="{04E1F7E4-EFD2-4066-80BB-417CDE7FF412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22:47.136" v="3298" actId="1076"/>
        <pc:sldMkLst>
          <pc:docMk/>
          <pc:sldMk cId="3198238677" sldId="354"/>
        </pc:sldMkLst>
        <pc:spChg chg="mod">
          <ac:chgData name="Hassan, Mohamed" userId="8afd4eff-76e7-4e3e-8428-daf38496e679" providerId="ADAL" clId="{44EF319E-0709-4770-94D2-A1A6821319C6}" dt="2020-07-05T15:18:30.384" v="3216"/>
          <ac:spMkLst>
            <pc:docMk/>
            <pc:sldMk cId="3198238677" sldId="354"/>
            <ac:spMk id="2" creationId="{6820CE27-9435-41DC-B97C-E7F13B498179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7" creationId="{3D25DCD4-0EDF-49F5-9339-7618E5097EA4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8" creationId="{2FD6793F-4A49-4F30-8607-F3F714183730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9" creationId="{B89864BE-19EA-46DA-83A5-11BDF5C75BA9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10" creationId="{8ABB6F1B-63B6-4C29-9F9D-21DC32F297C4}"/>
          </ac:spMkLst>
        </pc:spChg>
        <pc:spChg chg="add mod">
          <ac:chgData name="Hassan, Mohamed" userId="8afd4eff-76e7-4e3e-8428-daf38496e679" providerId="ADAL" clId="{44EF319E-0709-4770-94D2-A1A6821319C6}" dt="2020-07-05T15:21:25.501" v="3269" actId="1076"/>
          <ac:spMkLst>
            <pc:docMk/>
            <pc:sldMk cId="3198238677" sldId="354"/>
            <ac:spMk id="11" creationId="{8D78C42E-2622-4778-A873-0047127FCBA5}"/>
          </ac:spMkLst>
        </pc:spChg>
        <pc:spChg chg="add mod">
          <ac:chgData name="Hassan, Mohamed" userId="8afd4eff-76e7-4e3e-8428-daf38496e679" providerId="ADAL" clId="{44EF319E-0709-4770-94D2-A1A6821319C6}" dt="2020-07-05T15:22:17.069" v="3288" actId="14100"/>
          <ac:spMkLst>
            <pc:docMk/>
            <pc:sldMk cId="3198238677" sldId="354"/>
            <ac:spMk id="16" creationId="{D66E6DD9-7883-4B84-8311-26240CD6B547}"/>
          </ac:spMkLst>
        </pc:spChg>
        <pc:spChg chg="add mod">
          <ac:chgData name="Hassan, Mohamed" userId="8afd4eff-76e7-4e3e-8428-daf38496e679" providerId="ADAL" clId="{44EF319E-0709-4770-94D2-A1A6821319C6}" dt="2020-07-05T15:22:20.865" v="3290" actId="1076"/>
          <ac:spMkLst>
            <pc:docMk/>
            <pc:sldMk cId="3198238677" sldId="354"/>
            <ac:spMk id="17" creationId="{19E5BDE0-2916-4D09-A23C-047F7DD979E9}"/>
          </ac:spMkLst>
        </pc:spChg>
        <pc:spChg chg="add mod">
          <ac:chgData name="Hassan, Mohamed" userId="8afd4eff-76e7-4e3e-8428-daf38496e679" providerId="ADAL" clId="{44EF319E-0709-4770-94D2-A1A6821319C6}" dt="2020-07-05T15:22:33.345" v="3294" actId="207"/>
          <ac:spMkLst>
            <pc:docMk/>
            <pc:sldMk cId="3198238677" sldId="354"/>
            <ac:spMk id="18" creationId="{51D4380D-2890-40B7-98E6-751D917A2D60}"/>
          </ac:spMkLst>
        </pc:spChg>
        <pc:spChg chg="add mod">
          <ac:chgData name="Hassan, Mohamed" userId="8afd4eff-76e7-4e3e-8428-daf38496e679" providerId="ADAL" clId="{44EF319E-0709-4770-94D2-A1A6821319C6}" dt="2020-07-05T15:22:47.136" v="3298" actId="1076"/>
          <ac:spMkLst>
            <pc:docMk/>
            <pc:sldMk cId="3198238677" sldId="354"/>
            <ac:spMk id="19" creationId="{601FF4CB-AFD4-44DA-8D9A-27049839D94E}"/>
          </ac:spMkLst>
        </pc:spChg>
        <pc:picChg chg="add">
          <ac:chgData name="Hassan, Mohamed" userId="8afd4eff-76e7-4e3e-8428-daf38496e679" providerId="ADAL" clId="{44EF319E-0709-4770-94D2-A1A6821319C6}" dt="2020-07-05T15:18:22.451" v="3215"/>
          <ac:picMkLst>
            <pc:docMk/>
            <pc:sldMk cId="3198238677" sldId="354"/>
            <ac:picMk id="6" creationId="{1E962931-4C4C-4AF1-85AC-E4624C84E609}"/>
          </ac:picMkLst>
        </pc:picChg>
        <pc:cxnChg chg="add mod">
          <ac:chgData name="Hassan, Mohamed" userId="8afd4eff-76e7-4e3e-8428-daf38496e679" providerId="ADAL" clId="{44EF319E-0709-4770-94D2-A1A6821319C6}" dt="2020-07-05T15:21:38.616" v="3271" actId="1076"/>
          <ac:cxnSpMkLst>
            <pc:docMk/>
            <pc:sldMk cId="3198238677" sldId="354"/>
            <ac:cxnSpMk id="12" creationId="{620C64BC-970B-495E-B812-165A3D0729B2}"/>
          </ac:cxnSpMkLst>
        </pc:cxnChg>
        <pc:cxnChg chg="add mod">
          <ac:chgData name="Hassan, Mohamed" userId="8afd4eff-76e7-4e3e-8428-daf38496e679" providerId="ADAL" clId="{44EF319E-0709-4770-94D2-A1A6821319C6}" dt="2020-07-05T15:21:50.845" v="3276" actId="1076"/>
          <ac:cxnSpMkLst>
            <pc:docMk/>
            <pc:sldMk cId="3198238677" sldId="354"/>
            <ac:cxnSpMk id="13" creationId="{A923E210-3892-44AE-89AF-BC9B84037141}"/>
          </ac:cxnSpMkLst>
        </pc:cxnChg>
        <pc:cxnChg chg="add mod">
          <ac:chgData name="Hassan, Mohamed" userId="8afd4eff-76e7-4e3e-8428-daf38496e679" providerId="ADAL" clId="{44EF319E-0709-4770-94D2-A1A6821319C6}" dt="2020-07-05T15:22:36.272" v="3295" actId="208"/>
          <ac:cxnSpMkLst>
            <pc:docMk/>
            <pc:sldMk cId="3198238677" sldId="354"/>
            <ac:cxnSpMk id="14" creationId="{DFE3F3E2-0F5C-422E-9B9F-EF7D86D00DFF}"/>
          </ac:cxnSpMkLst>
        </pc:cxnChg>
        <pc:cxnChg chg="add mod">
          <ac:chgData name="Hassan, Mohamed" userId="8afd4eff-76e7-4e3e-8428-daf38496e679" providerId="ADAL" clId="{44EF319E-0709-4770-94D2-A1A6821319C6}" dt="2020-07-05T15:22:40.136" v="3296" actId="208"/>
          <ac:cxnSpMkLst>
            <pc:docMk/>
            <pc:sldMk cId="3198238677" sldId="354"/>
            <ac:cxnSpMk id="15" creationId="{10790349-3886-4062-AC80-3F34DD358363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23:21.035" v="3302"/>
        <pc:sldMkLst>
          <pc:docMk/>
          <pc:sldMk cId="1809475474" sldId="355"/>
        </pc:sldMkLst>
        <pc:spChg chg="mod">
          <ac:chgData name="Hassan, Mohamed" userId="8afd4eff-76e7-4e3e-8428-daf38496e679" providerId="ADAL" clId="{44EF319E-0709-4770-94D2-A1A6821319C6}" dt="2020-07-05T15:23:21.035" v="3302"/>
          <ac:spMkLst>
            <pc:docMk/>
            <pc:sldMk cId="1809475474" sldId="355"/>
            <ac:spMk id="2" creationId="{CC4BB025-B54C-445F-B9AF-3A305D17D587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7" creationId="{D35DE11D-D758-4E86-9C6C-887A3112E68F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8" creationId="{E89983BD-D576-46A7-90B4-6E3E1F4C2E3B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9" creationId="{32B2A6FD-7B23-4FA0-8539-39C06B6B79E1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0" creationId="{9E8C9B9C-6E03-4A9F-911F-F95D0A50D012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1" creationId="{4EB274AB-4112-4A41-8191-E9FB45DC5483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2" creationId="{FB1B15C4-8B64-4930-8C2C-D51224A43A6C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3" creationId="{1E7EE755-84AE-464A-A0CE-E5198170ABC0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4" creationId="{44F1839F-2B97-46D6-985A-9020214B5FFC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5" creationId="{4FD9EB2F-CEA4-42B3-8872-9500AAC73278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6" creationId="{B3990C45-B6BB-4921-AEDF-79003CD541FE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7" creationId="{80FB63AC-3EC5-47D1-8CCA-E8A6B7BE5E66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8" creationId="{006A32E1-0B11-4A9B-9E20-5973811AC958}"/>
          </ac:spMkLst>
        </pc:spChg>
        <pc:picChg chg="add">
          <ac:chgData name="Hassan, Mohamed" userId="8afd4eff-76e7-4e3e-8428-daf38496e679" providerId="ADAL" clId="{44EF319E-0709-4770-94D2-A1A6821319C6}" dt="2020-07-05T15:23:06.235" v="3300"/>
          <ac:picMkLst>
            <pc:docMk/>
            <pc:sldMk cId="1809475474" sldId="355"/>
            <ac:picMk id="6" creationId="{DA90D856-C5F6-4215-90DF-96807A20CBBA}"/>
          </ac:picMkLst>
        </pc:picChg>
      </pc:sldChg>
      <pc:sldChg chg="addSp modSp add">
        <pc:chgData name="Hassan, Mohamed" userId="8afd4eff-76e7-4e3e-8428-daf38496e679" providerId="ADAL" clId="{44EF319E-0709-4770-94D2-A1A6821319C6}" dt="2020-07-05T15:27:24.841" v="3342" actId="20577"/>
        <pc:sldMkLst>
          <pc:docMk/>
          <pc:sldMk cId="1862401319" sldId="356"/>
        </pc:sldMkLst>
        <pc:spChg chg="mod">
          <ac:chgData name="Hassan, Mohamed" userId="8afd4eff-76e7-4e3e-8428-daf38496e679" providerId="ADAL" clId="{44EF319E-0709-4770-94D2-A1A6821319C6}" dt="2020-07-05T15:27:02.457" v="3307"/>
          <ac:spMkLst>
            <pc:docMk/>
            <pc:sldMk cId="1862401319" sldId="356"/>
            <ac:spMk id="2" creationId="{E78F8C88-0036-4CCD-ACAD-E52C776922C9}"/>
          </ac:spMkLst>
        </pc:spChg>
        <pc:spChg chg="add mod">
          <ac:chgData name="Hassan, Mohamed" userId="8afd4eff-76e7-4e3e-8428-daf38496e679" providerId="ADAL" clId="{44EF319E-0709-4770-94D2-A1A6821319C6}" dt="2020-07-05T15:27:24.841" v="3342" actId="20577"/>
          <ac:spMkLst>
            <pc:docMk/>
            <pc:sldMk cId="1862401319" sldId="356"/>
            <ac:spMk id="18" creationId="{8550559B-51DD-4F4D-A0FA-59339BCF679D}"/>
          </ac:spMkLst>
        </pc:spChg>
        <pc:grpChg chg="add">
          <ac:chgData name="Hassan, Mohamed" userId="8afd4eff-76e7-4e3e-8428-daf38496e679" providerId="ADAL" clId="{44EF319E-0709-4770-94D2-A1A6821319C6}" dt="2020-07-05T15:26:55.101" v="3306"/>
          <ac:grpSpMkLst>
            <pc:docMk/>
            <pc:sldMk cId="1862401319" sldId="356"/>
            <ac:grpSpMk id="6" creationId="{6EEEDACB-39EE-4082-B081-8273A287F558}"/>
          </ac:grpSpMkLst>
        </pc:grpChg>
        <pc:grpChg chg="add">
          <ac:chgData name="Hassan, Mohamed" userId="8afd4eff-76e7-4e3e-8428-daf38496e679" providerId="ADAL" clId="{44EF319E-0709-4770-94D2-A1A6821319C6}" dt="2020-07-05T15:26:55.101" v="3306"/>
          <ac:grpSpMkLst>
            <pc:docMk/>
            <pc:sldMk cId="1862401319" sldId="356"/>
            <ac:grpSpMk id="13" creationId="{A556A0EC-F77C-49E5-81BD-06A979C39B79}"/>
          </ac:grpSpMkLst>
        </pc:grpChg>
      </pc:sldChg>
      <pc:sldChg chg="addSp modSp add">
        <pc:chgData name="Hassan, Mohamed" userId="8afd4eff-76e7-4e3e-8428-daf38496e679" providerId="ADAL" clId="{44EF319E-0709-4770-94D2-A1A6821319C6}" dt="2020-07-05T15:27:58.800" v="3368" actId="20577"/>
        <pc:sldMkLst>
          <pc:docMk/>
          <pc:sldMk cId="3401725712" sldId="357"/>
        </pc:sldMkLst>
        <pc:spChg chg="mod">
          <ac:chgData name="Hassan, Mohamed" userId="8afd4eff-76e7-4e3e-8428-daf38496e679" providerId="ADAL" clId="{44EF319E-0709-4770-94D2-A1A6821319C6}" dt="2020-07-05T15:27:58.800" v="3368" actId="20577"/>
          <ac:spMkLst>
            <pc:docMk/>
            <pc:sldMk cId="3401725712" sldId="357"/>
            <ac:spMk id="2" creationId="{DB024A13-7EA9-423A-B59C-F0D871937CA4}"/>
          </ac:spMkLst>
        </pc:spChg>
        <pc:grpChg chg="add">
          <ac:chgData name="Hassan, Mohamed" userId="8afd4eff-76e7-4e3e-8428-daf38496e679" providerId="ADAL" clId="{44EF319E-0709-4770-94D2-A1A6821319C6}" dt="2020-07-05T15:27:45.399" v="3343"/>
          <ac:grpSpMkLst>
            <pc:docMk/>
            <pc:sldMk cId="3401725712" sldId="357"/>
            <ac:grpSpMk id="7" creationId="{37FEBA8D-E354-4C18-A1CF-F2AE0B51C6E0}"/>
          </ac:grpSpMkLst>
        </pc:grpChg>
        <pc:picChg chg="add">
          <ac:chgData name="Hassan, Mohamed" userId="8afd4eff-76e7-4e3e-8428-daf38496e679" providerId="ADAL" clId="{44EF319E-0709-4770-94D2-A1A6821319C6}" dt="2020-07-05T15:27:45.399" v="3343"/>
          <ac:picMkLst>
            <pc:docMk/>
            <pc:sldMk cId="3401725712" sldId="357"/>
            <ac:picMk id="6" creationId="{14556F4F-DD4F-45BD-A70C-745114BB8CED}"/>
          </ac:picMkLst>
        </pc:picChg>
      </pc:sldChg>
      <pc:sldChg chg="addSp modSp add">
        <pc:chgData name="Hassan, Mohamed" userId="8afd4eff-76e7-4e3e-8428-daf38496e679" providerId="ADAL" clId="{44EF319E-0709-4770-94D2-A1A6821319C6}" dt="2020-07-05T15:28:49.670" v="3394" actId="207"/>
        <pc:sldMkLst>
          <pc:docMk/>
          <pc:sldMk cId="2963187389" sldId="358"/>
        </pc:sldMkLst>
        <pc:spChg chg="mod">
          <ac:chgData name="Hassan, Mohamed" userId="8afd4eff-76e7-4e3e-8428-daf38496e679" providerId="ADAL" clId="{44EF319E-0709-4770-94D2-A1A6821319C6}" dt="2020-07-05T15:28:21.567" v="3370"/>
          <ac:spMkLst>
            <pc:docMk/>
            <pc:sldMk cId="2963187389" sldId="358"/>
            <ac:spMk id="2" creationId="{1C907E11-E0E2-4201-A9A9-8168511D29C6}"/>
          </ac:spMkLst>
        </pc:spChg>
        <pc:spChg chg="add">
          <ac:chgData name="Hassan, Mohamed" userId="8afd4eff-76e7-4e3e-8428-daf38496e679" providerId="ADAL" clId="{44EF319E-0709-4770-94D2-A1A6821319C6}" dt="2020-07-05T15:28:16.742" v="3369"/>
          <ac:spMkLst>
            <pc:docMk/>
            <pc:sldMk cId="2963187389" sldId="358"/>
            <ac:spMk id="12" creationId="{59FE12EA-3F23-419B-A71B-10A261DD7984}"/>
          </ac:spMkLst>
        </pc:spChg>
        <pc:spChg chg="add">
          <ac:chgData name="Hassan, Mohamed" userId="8afd4eff-76e7-4e3e-8428-daf38496e679" providerId="ADAL" clId="{44EF319E-0709-4770-94D2-A1A6821319C6}" dt="2020-07-05T15:28:16.742" v="3369"/>
          <ac:spMkLst>
            <pc:docMk/>
            <pc:sldMk cId="2963187389" sldId="358"/>
            <ac:spMk id="14" creationId="{BF2ED62F-7C26-4EE7-BAE1-92F5A761CB03}"/>
          </ac:spMkLst>
        </pc:spChg>
        <pc:spChg chg="add mod">
          <ac:chgData name="Hassan, Mohamed" userId="8afd4eff-76e7-4e3e-8428-daf38496e679" providerId="ADAL" clId="{44EF319E-0709-4770-94D2-A1A6821319C6}" dt="2020-07-05T15:28:49.670" v="3394" actId="207"/>
          <ac:spMkLst>
            <pc:docMk/>
            <pc:sldMk cId="2963187389" sldId="358"/>
            <ac:spMk id="15" creationId="{99561D3C-9DB1-45E5-A444-1ABDD9B85FBA}"/>
          </ac:spMkLst>
        </pc:spChg>
        <pc:grpChg chg="add">
          <ac:chgData name="Hassan, Mohamed" userId="8afd4eff-76e7-4e3e-8428-daf38496e679" providerId="ADAL" clId="{44EF319E-0709-4770-94D2-A1A6821319C6}" dt="2020-07-05T15:28:16.742" v="3369"/>
          <ac:grpSpMkLst>
            <pc:docMk/>
            <pc:sldMk cId="2963187389" sldId="358"/>
            <ac:grpSpMk id="6" creationId="{B081FC60-3297-4CC6-809E-42CAB47F998E}"/>
          </ac:grpSpMkLst>
        </pc:grpChg>
        <pc:picChg chg="add">
          <ac:chgData name="Hassan, Mohamed" userId="8afd4eff-76e7-4e3e-8428-daf38496e679" providerId="ADAL" clId="{44EF319E-0709-4770-94D2-A1A6821319C6}" dt="2020-07-05T15:28:16.742" v="3369"/>
          <ac:picMkLst>
            <pc:docMk/>
            <pc:sldMk cId="2963187389" sldId="358"/>
            <ac:picMk id="11" creationId="{8CF0B12D-B9BA-41BF-9177-0355C0F0DFD8}"/>
          </ac:picMkLst>
        </pc:picChg>
        <pc:picChg chg="add">
          <ac:chgData name="Hassan, Mohamed" userId="8afd4eff-76e7-4e3e-8428-daf38496e679" providerId="ADAL" clId="{44EF319E-0709-4770-94D2-A1A6821319C6}" dt="2020-07-05T15:28:16.742" v="3369"/>
          <ac:picMkLst>
            <pc:docMk/>
            <pc:sldMk cId="2963187389" sldId="358"/>
            <ac:picMk id="13" creationId="{C6AF253D-5197-4773-84D7-CFB8D0E2F76B}"/>
          </ac:picMkLst>
        </pc:picChg>
      </pc:sldChg>
      <pc:sldChg chg="addSp delSp modSp add">
        <pc:chgData name="Hassan, Mohamed" userId="8afd4eff-76e7-4e3e-8428-daf38496e679" providerId="ADAL" clId="{44EF319E-0709-4770-94D2-A1A6821319C6}" dt="2020-07-05T15:37:39.417" v="3430"/>
        <pc:sldMkLst>
          <pc:docMk/>
          <pc:sldMk cId="4182522880" sldId="359"/>
        </pc:sldMkLst>
        <pc:spChg chg="mod">
          <ac:chgData name="Hassan, Mohamed" userId="8afd4eff-76e7-4e3e-8428-daf38496e679" providerId="ADAL" clId="{44EF319E-0709-4770-94D2-A1A6821319C6}" dt="2020-07-05T15:37:27.984" v="3428" actId="20577"/>
          <ac:spMkLst>
            <pc:docMk/>
            <pc:sldMk cId="4182522880" sldId="359"/>
            <ac:spMk id="2" creationId="{E38E2013-95ED-43BB-9B84-CA4D2D418274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6" creationId="{B7C62B71-7A78-48CE-B0A4-6CA17F11EDA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7" creationId="{FDC5CBE5-E255-4DFA-9ECE-5E9FC949EE81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8" creationId="{C9F1DB50-3D15-4287-9EB4-861AF73DAB55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9" creationId="{8729577F-AD9E-4E9C-93F5-F68D49F03A03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14" creationId="{7421F860-47CF-4228-AD36-600A0E9942DA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15" creationId="{2DFCCE59-38BE-4C40-A94E-CFE244231E24}"/>
          </ac:spMkLst>
        </pc:spChg>
        <pc:spChg chg="add del">
          <ac:chgData name="Hassan, Mohamed" userId="8afd4eff-76e7-4e3e-8428-daf38496e679" providerId="ADAL" clId="{44EF319E-0709-4770-94D2-A1A6821319C6}" dt="2020-07-05T15:37:32.586" v="3429" actId="478"/>
          <ac:spMkLst>
            <pc:docMk/>
            <pc:sldMk cId="4182522880" sldId="359"/>
            <ac:spMk id="20" creationId="{5FD9DB25-416B-4536-8FA5-16600DE04066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1" creationId="{8AE45ACD-5A98-48D5-9393-541AFA3303E8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2" creationId="{3D85B770-61D6-470F-89D7-1206D28BB1A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3" creationId="{2F46D0CF-04E9-4519-B503-374DD83B3868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4" creationId="{F2368583-F3CB-45A2-A4BF-559DA9C5315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5" creationId="{42F804C2-CAE7-44CD-A5FB-D65CAFA3322E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8" creationId="{721286A3-9AE7-4D5B-BE5A-87D264474B21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9" creationId="{ABFBECAE-19F6-458B-9D82-1B23D7367F6A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32" creationId="{A7F4F99D-4848-4024-BA98-CD620A6D0610}"/>
          </ac:spMkLst>
        </pc:spChg>
        <pc:spChg chg="add">
          <ac:chgData name="Hassan, Mohamed" userId="8afd4eff-76e7-4e3e-8428-daf38496e679" providerId="ADAL" clId="{44EF319E-0709-4770-94D2-A1A6821319C6}" dt="2020-07-05T15:37:39.417" v="3430"/>
          <ac:spMkLst>
            <pc:docMk/>
            <pc:sldMk cId="4182522880" sldId="359"/>
            <ac:spMk id="33" creationId="{54F5E4F6-E1EE-43D0-9A44-9758C61BCD3C}"/>
          </ac:spMkLst>
        </pc:spChg>
        <pc:spChg chg="add">
          <ac:chgData name="Hassan, Mohamed" userId="8afd4eff-76e7-4e3e-8428-daf38496e679" providerId="ADAL" clId="{44EF319E-0709-4770-94D2-A1A6821319C6}" dt="2020-07-05T15:37:39.417" v="3430"/>
          <ac:spMkLst>
            <pc:docMk/>
            <pc:sldMk cId="4182522880" sldId="359"/>
            <ac:spMk id="34" creationId="{709752B9-C990-4F0F-AC00-AF64C367C9C1}"/>
          </ac:spMkLst>
        </pc:sp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0" creationId="{D2D216A4-A933-4122-824C-AC9AE96B9F03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1" creationId="{5239B00A-83AD-4144-8966-5DAED9630E08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2" creationId="{B3065E14-4963-4A68-A6B7-8B2A76DEEA69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3" creationId="{6CDA9504-4FE5-49FC-9B41-EA477E9AB0F8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6" creationId="{F6BB5F38-5171-4258-B662-BCFC1F9BD339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7" creationId="{3E4D084A-B26B-4920-9B59-18305FBB39C5}"/>
          </ac:cxnSpMkLst>
        </pc:cxnChg>
        <pc:cxnChg chg="add del">
          <ac:chgData name="Hassan, Mohamed" userId="8afd4eff-76e7-4e3e-8428-daf38496e679" providerId="ADAL" clId="{44EF319E-0709-4770-94D2-A1A6821319C6}" dt="2020-07-05T15:37:32.586" v="3429" actId="478"/>
          <ac:cxnSpMkLst>
            <pc:docMk/>
            <pc:sldMk cId="4182522880" sldId="359"/>
            <ac:cxnSpMk id="18" creationId="{614099A1-A970-48B6-A258-959D93578A21}"/>
          </ac:cxnSpMkLst>
        </pc:cxnChg>
        <pc:cxnChg chg="add del">
          <ac:chgData name="Hassan, Mohamed" userId="8afd4eff-76e7-4e3e-8428-daf38496e679" providerId="ADAL" clId="{44EF319E-0709-4770-94D2-A1A6821319C6}" dt="2020-07-05T15:37:32.586" v="3429" actId="478"/>
          <ac:cxnSpMkLst>
            <pc:docMk/>
            <pc:sldMk cId="4182522880" sldId="359"/>
            <ac:cxnSpMk id="19" creationId="{76BFD0CA-B13A-4737-85AE-4743218EACBB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26" creationId="{B06122F7-AEA8-4E23-B687-636BABEDF2B0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27" creationId="{9BD05364-2381-40F2-8C1D-275FA3C26F8E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30" creationId="{9EE56E68-D8BF-4D0F-B92A-524BB2B84783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31" creationId="{05456BAB-3084-4D59-995E-02C796E3938F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39:49.284" v="3583" actId="20577"/>
        <pc:sldMkLst>
          <pc:docMk/>
          <pc:sldMk cId="1784349842" sldId="360"/>
        </pc:sldMkLst>
        <pc:spChg chg="mod">
          <ac:chgData name="Hassan, Mohamed" userId="8afd4eff-76e7-4e3e-8428-daf38496e679" providerId="ADAL" clId="{44EF319E-0709-4770-94D2-A1A6821319C6}" dt="2020-07-05T15:38:10.979" v="3446" actId="20577"/>
          <ac:spMkLst>
            <pc:docMk/>
            <pc:sldMk cId="1784349842" sldId="360"/>
            <ac:spMk id="2" creationId="{22298D93-EAD7-4C91-B2DA-DDD3569B0DA9}"/>
          </ac:spMkLst>
        </pc:spChg>
        <pc:spChg chg="add mod">
          <ac:chgData name="Hassan, Mohamed" userId="8afd4eff-76e7-4e3e-8428-daf38496e679" providerId="ADAL" clId="{44EF319E-0709-4770-94D2-A1A6821319C6}" dt="2020-07-05T15:39:12.047" v="3529" actId="113"/>
          <ac:spMkLst>
            <pc:docMk/>
            <pc:sldMk cId="1784349842" sldId="360"/>
            <ac:spMk id="11" creationId="{FFA7E747-4458-414E-89F8-EE06C32E7D80}"/>
          </ac:spMkLst>
        </pc:spChg>
        <pc:spChg chg="add mod">
          <ac:chgData name="Hassan, Mohamed" userId="8afd4eff-76e7-4e3e-8428-daf38496e679" providerId="ADAL" clId="{44EF319E-0709-4770-94D2-A1A6821319C6}" dt="2020-07-05T15:38:23.117" v="3448" actId="767"/>
          <ac:spMkLst>
            <pc:docMk/>
            <pc:sldMk cId="1784349842" sldId="360"/>
            <ac:spMk id="12" creationId="{E2B2A3FB-E23E-41AD-A11E-6C4B4E335DB1}"/>
          </ac:spMkLst>
        </pc:spChg>
        <pc:spChg chg="add mod">
          <ac:chgData name="Hassan, Mohamed" userId="8afd4eff-76e7-4e3e-8428-daf38496e679" providerId="ADAL" clId="{44EF319E-0709-4770-94D2-A1A6821319C6}" dt="2020-07-05T15:39:33.431" v="3552" actId="14100"/>
          <ac:spMkLst>
            <pc:docMk/>
            <pc:sldMk cId="1784349842" sldId="360"/>
            <ac:spMk id="13" creationId="{8F31C435-A464-4226-A40D-5CE14B1E0711}"/>
          </ac:spMkLst>
        </pc:spChg>
        <pc:spChg chg="add mod">
          <ac:chgData name="Hassan, Mohamed" userId="8afd4eff-76e7-4e3e-8428-daf38496e679" providerId="ADAL" clId="{44EF319E-0709-4770-94D2-A1A6821319C6}" dt="2020-07-05T15:39:49.284" v="3583" actId="20577"/>
          <ac:spMkLst>
            <pc:docMk/>
            <pc:sldMk cId="1784349842" sldId="360"/>
            <ac:spMk id="14" creationId="{9C606D15-B9A7-46B2-98D8-6809EC5BD938}"/>
          </ac:spMkLst>
        </pc:sp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6" creationId="{0668B574-DB02-4C1D-AF66-76AC7731FD22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7" creationId="{FDDF406C-74A2-4F10-BEE9-36A7C76D04ED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8" creationId="{AA94F4B3-869E-41D1-8355-FD9BBC4B4E60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9" creationId="{B028E461-53F6-45DC-9570-0FE707F661BF}"/>
          </ac:picMkLst>
        </pc:picChg>
        <pc:picChg chg="add mod">
          <ac:chgData name="Hassan, Mohamed" userId="8afd4eff-76e7-4e3e-8428-daf38496e679" providerId="ADAL" clId="{44EF319E-0709-4770-94D2-A1A6821319C6}" dt="2020-07-05T15:38:16.718" v="3447" actId="1076"/>
          <ac:picMkLst>
            <pc:docMk/>
            <pc:sldMk cId="1784349842" sldId="360"/>
            <ac:picMk id="10" creationId="{B7411D96-6FF1-4178-B53C-179C1665CE71}"/>
          </ac:picMkLst>
        </pc:picChg>
      </pc:sldChg>
      <pc:sldChg chg="addSp delSp modSp add">
        <pc:chgData name="Hassan, Mohamed" userId="8afd4eff-76e7-4e3e-8428-daf38496e679" providerId="ADAL" clId="{44EF319E-0709-4770-94D2-A1A6821319C6}" dt="2020-07-05T15:42:02.024" v="3634" actId="1076"/>
        <pc:sldMkLst>
          <pc:docMk/>
          <pc:sldMk cId="1876598006" sldId="361"/>
        </pc:sldMkLst>
        <pc:spChg chg="mod">
          <ac:chgData name="Hassan, Mohamed" userId="8afd4eff-76e7-4e3e-8428-daf38496e679" providerId="ADAL" clId="{44EF319E-0709-4770-94D2-A1A6821319C6}" dt="2020-07-05T15:41:13.060" v="3610" actId="20577"/>
          <ac:spMkLst>
            <pc:docMk/>
            <pc:sldMk cId="1876598006" sldId="361"/>
            <ac:spMk id="2" creationId="{102067BD-8CED-469E-BFFC-F6DFEE2533E4}"/>
          </ac:spMkLst>
        </pc:spChg>
        <pc:spChg chg="add">
          <ac:chgData name="Hassan, Mohamed" userId="8afd4eff-76e7-4e3e-8428-daf38496e679" providerId="ADAL" clId="{44EF319E-0709-4770-94D2-A1A6821319C6}" dt="2020-07-05T15:40:58.412" v="3589"/>
          <ac:spMkLst>
            <pc:docMk/>
            <pc:sldMk cId="1876598006" sldId="361"/>
            <ac:spMk id="9" creationId="{DFBAF0E5-790B-4BD6-87ED-505022D40778}"/>
          </ac:spMkLst>
        </pc:spChg>
        <pc:spChg chg="add">
          <ac:chgData name="Hassan, Mohamed" userId="8afd4eff-76e7-4e3e-8428-daf38496e679" providerId="ADAL" clId="{44EF319E-0709-4770-94D2-A1A6821319C6}" dt="2020-07-05T15:40:58.412" v="3589"/>
          <ac:spMkLst>
            <pc:docMk/>
            <pc:sldMk cId="1876598006" sldId="361"/>
            <ac:spMk id="10" creationId="{FD6EB540-1DAC-4773-9E97-D3C94CBFA97A}"/>
          </ac:spMkLst>
        </pc:spChg>
        <pc:spChg chg="add del">
          <ac:chgData name="Hassan, Mohamed" userId="8afd4eff-76e7-4e3e-8428-daf38496e679" providerId="ADAL" clId="{44EF319E-0709-4770-94D2-A1A6821319C6}" dt="2020-07-05T15:41:04.511" v="3591"/>
          <ac:spMkLst>
            <pc:docMk/>
            <pc:sldMk cId="1876598006" sldId="361"/>
            <ac:spMk id="11" creationId="{10F87E63-E9E3-4810-919B-27388EF8792F}"/>
          </ac:spMkLst>
        </pc:spChg>
        <pc:spChg chg="add del">
          <ac:chgData name="Hassan, Mohamed" userId="8afd4eff-76e7-4e3e-8428-daf38496e679" providerId="ADAL" clId="{44EF319E-0709-4770-94D2-A1A6821319C6}" dt="2020-07-05T15:41:33.308" v="3612"/>
          <ac:spMkLst>
            <pc:docMk/>
            <pc:sldMk cId="1876598006" sldId="361"/>
            <ac:spMk id="12" creationId="{0336D9B8-EB03-46C5-893C-A6FF7B83CB21}"/>
          </ac:spMkLst>
        </pc:spChg>
        <pc:spChg chg="add mod">
          <ac:chgData name="Hassan, Mohamed" userId="8afd4eff-76e7-4e3e-8428-daf38496e679" providerId="ADAL" clId="{44EF319E-0709-4770-94D2-A1A6821319C6}" dt="2020-07-05T15:42:02.024" v="3634" actId="1076"/>
          <ac:spMkLst>
            <pc:docMk/>
            <pc:sldMk cId="1876598006" sldId="361"/>
            <ac:spMk id="13" creationId="{F7972E46-8DB9-49E0-A29A-18F77ADF55F5}"/>
          </ac:spMkLst>
        </pc:spChg>
        <pc:picChg chg="add">
          <ac:chgData name="Hassan, Mohamed" userId="8afd4eff-76e7-4e3e-8428-daf38496e679" providerId="ADAL" clId="{44EF319E-0709-4770-94D2-A1A6821319C6}" dt="2020-07-05T15:40:44.364" v="3586"/>
          <ac:picMkLst>
            <pc:docMk/>
            <pc:sldMk cId="1876598006" sldId="361"/>
            <ac:picMk id="6" creationId="{1C1278AB-F2F8-4331-B0B2-EEE394CEC4C7}"/>
          </ac:picMkLst>
        </pc:picChg>
        <pc:picChg chg="add mod">
          <ac:chgData name="Hassan, Mohamed" userId="8afd4eff-76e7-4e3e-8428-daf38496e679" providerId="ADAL" clId="{44EF319E-0709-4770-94D2-A1A6821319C6}" dt="2020-07-05T15:40:48.159" v="3587" actId="1076"/>
          <ac:picMkLst>
            <pc:docMk/>
            <pc:sldMk cId="1876598006" sldId="361"/>
            <ac:picMk id="7" creationId="{33EC60D9-1AAC-49E0-A268-9A14EEA42C13}"/>
          </ac:picMkLst>
        </pc:picChg>
        <pc:picChg chg="add mod">
          <ac:chgData name="Hassan, Mohamed" userId="8afd4eff-76e7-4e3e-8428-daf38496e679" providerId="ADAL" clId="{44EF319E-0709-4770-94D2-A1A6821319C6}" dt="2020-07-05T15:40:50.654" v="3588" actId="1076"/>
          <ac:picMkLst>
            <pc:docMk/>
            <pc:sldMk cId="1876598006" sldId="361"/>
            <ac:picMk id="8" creationId="{A98CB9D2-EF65-46FB-8540-5324C5622A56}"/>
          </ac:picMkLst>
        </pc:picChg>
      </pc:sldChg>
      <pc:sldChg chg="add del">
        <pc:chgData name="Hassan, Mohamed" userId="8afd4eff-76e7-4e3e-8428-daf38496e679" providerId="ADAL" clId="{44EF319E-0709-4770-94D2-A1A6821319C6}" dt="2020-07-05T15:44:09.151" v="3639" actId="2696"/>
        <pc:sldMkLst>
          <pc:docMk/>
          <pc:sldMk cId="2890931248" sldId="362"/>
        </pc:sldMkLst>
      </pc:sldChg>
      <pc:sldChg chg="add del">
        <pc:chgData name="Hassan, Mohamed" userId="8afd4eff-76e7-4e3e-8428-daf38496e679" providerId="ADAL" clId="{44EF319E-0709-4770-94D2-A1A6821319C6}" dt="2020-07-05T15:44:13.110" v="3640" actId="2696"/>
        <pc:sldMkLst>
          <pc:docMk/>
          <pc:sldMk cId="1483774595" sldId="363"/>
        </pc:sldMkLst>
      </pc:sldChg>
      <pc:sldChg chg="addSp modSp add">
        <pc:chgData name="Hassan, Mohamed" userId="8afd4eff-76e7-4e3e-8428-daf38496e679" providerId="ADAL" clId="{44EF319E-0709-4770-94D2-A1A6821319C6}" dt="2020-07-05T15:56:45.428" v="3784" actId="20577"/>
        <pc:sldMkLst>
          <pc:docMk/>
          <pc:sldMk cId="3105756930" sldId="364"/>
        </pc:sldMkLst>
        <pc:spChg chg="mod">
          <ac:chgData name="Hassan, Mohamed" userId="8afd4eff-76e7-4e3e-8428-daf38496e679" providerId="ADAL" clId="{44EF319E-0709-4770-94D2-A1A6821319C6}" dt="2020-07-05T15:44:40.865" v="3645" actId="1076"/>
          <ac:spMkLst>
            <pc:docMk/>
            <pc:sldMk cId="3105756930" sldId="364"/>
            <ac:spMk id="9" creationId="{32B2A6FD-7B23-4FA0-8539-39C06B6B79E1}"/>
          </ac:spMkLst>
        </pc:spChg>
        <pc:spChg chg="mod">
          <ac:chgData name="Hassan, Mohamed" userId="8afd4eff-76e7-4e3e-8428-daf38496e679" providerId="ADAL" clId="{44EF319E-0709-4770-94D2-A1A6821319C6}" dt="2020-07-05T15:44:27.987" v="3641" actId="1076"/>
          <ac:spMkLst>
            <pc:docMk/>
            <pc:sldMk cId="3105756930" sldId="364"/>
            <ac:spMk id="10" creationId="{9E8C9B9C-6E03-4A9F-911F-F95D0A50D012}"/>
          </ac:spMkLst>
        </pc:spChg>
        <pc:spChg chg="mod">
          <ac:chgData name="Hassan, Mohamed" userId="8afd4eff-76e7-4e3e-8428-daf38496e679" providerId="ADAL" clId="{44EF319E-0709-4770-94D2-A1A6821319C6}" dt="2020-07-05T15:44:32.708" v="3643" actId="1076"/>
          <ac:spMkLst>
            <pc:docMk/>
            <pc:sldMk cId="3105756930" sldId="364"/>
            <ac:spMk id="11" creationId="{4EB274AB-4112-4A41-8191-E9FB45DC5483}"/>
          </ac:spMkLst>
        </pc:spChg>
        <pc:spChg chg="mod">
          <ac:chgData name="Hassan, Mohamed" userId="8afd4eff-76e7-4e3e-8428-daf38496e679" providerId="ADAL" clId="{44EF319E-0709-4770-94D2-A1A6821319C6}" dt="2020-07-05T15:44:40.865" v="3645" actId="1076"/>
          <ac:spMkLst>
            <pc:docMk/>
            <pc:sldMk cId="3105756930" sldId="364"/>
            <ac:spMk id="12" creationId="{FB1B15C4-8B64-4930-8C2C-D51224A43A6C}"/>
          </ac:spMkLst>
        </pc:spChg>
        <pc:spChg chg="mod">
          <ac:chgData name="Hassan, Mohamed" userId="8afd4eff-76e7-4e3e-8428-daf38496e679" providerId="ADAL" clId="{44EF319E-0709-4770-94D2-A1A6821319C6}" dt="2020-07-05T15:44:27.987" v="3641" actId="1076"/>
          <ac:spMkLst>
            <pc:docMk/>
            <pc:sldMk cId="3105756930" sldId="364"/>
            <ac:spMk id="13" creationId="{1E7EE755-84AE-464A-A0CE-E5198170ABC0}"/>
          </ac:spMkLst>
        </pc:spChg>
        <pc:spChg chg="mod">
          <ac:chgData name="Hassan, Mohamed" userId="8afd4eff-76e7-4e3e-8428-daf38496e679" providerId="ADAL" clId="{44EF319E-0709-4770-94D2-A1A6821319C6}" dt="2020-07-05T15:44:43.915" v="3646" actId="1076"/>
          <ac:spMkLst>
            <pc:docMk/>
            <pc:sldMk cId="3105756930" sldId="364"/>
            <ac:spMk id="16" creationId="{B3990C45-B6BB-4921-AEDF-79003CD541FE}"/>
          </ac:spMkLst>
        </pc:spChg>
        <pc:spChg chg="mod">
          <ac:chgData name="Hassan, Mohamed" userId="8afd4eff-76e7-4e3e-8428-daf38496e679" providerId="ADAL" clId="{44EF319E-0709-4770-94D2-A1A6821319C6}" dt="2020-07-05T15:44:30.346" v="3642" actId="1076"/>
          <ac:spMkLst>
            <pc:docMk/>
            <pc:sldMk cId="3105756930" sldId="364"/>
            <ac:spMk id="17" creationId="{80FB63AC-3EC5-47D1-8CCA-E8A6B7BE5E66}"/>
          </ac:spMkLst>
        </pc:spChg>
        <pc:spChg chg="mod">
          <ac:chgData name="Hassan, Mohamed" userId="8afd4eff-76e7-4e3e-8428-daf38496e679" providerId="ADAL" clId="{44EF319E-0709-4770-94D2-A1A6821319C6}" dt="2020-07-05T15:44:36.136" v="3644" actId="1076"/>
          <ac:spMkLst>
            <pc:docMk/>
            <pc:sldMk cId="3105756930" sldId="364"/>
            <ac:spMk id="18" creationId="{006A32E1-0B11-4A9B-9E20-5973811AC958}"/>
          </ac:spMkLst>
        </pc:spChg>
        <pc:spChg chg="add mod">
          <ac:chgData name="Hassan, Mohamed" userId="8afd4eff-76e7-4e3e-8428-daf38496e679" providerId="ADAL" clId="{44EF319E-0709-4770-94D2-A1A6821319C6}" dt="2020-07-05T15:56:45.428" v="3784" actId="20577"/>
          <ac:spMkLst>
            <pc:docMk/>
            <pc:sldMk cId="3105756930" sldId="364"/>
            <ac:spMk id="19" creationId="{0771D4B8-7E53-48EF-B835-8C11659568E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3/12/2024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3/12/2024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0" y="1066800"/>
            <a:ext cx="6096000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6096000" y="3551612"/>
            <a:ext cx="6096000" cy="2430088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1" y="3551612"/>
            <a:ext cx="6095998" cy="2430088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0" y="1066799"/>
            <a:ext cx="12192000" cy="2446021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0" y="3535679"/>
            <a:ext cx="12192000" cy="2446021"/>
          </a:xfrm>
          <a:solidFill>
            <a:schemeClr val="accent2">
              <a:alpha val="4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12 March 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Lucida Grande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C01A6D-F8C2-43B2-97B3-715F2545E6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472" y="3493699"/>
            <a:ext cx="5913437" cy="248800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D679FD-C4A7-4945-B6E6-697727895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1" y="838200"/>
            <a:ext cx="6523845" cy="2526102"/>
          </a:xfrm>
        </p:spPr>
        <p:txBody>
          <a:bodyPr>
            <a:noAutofit/>
          </a:bodyPr>
          <a:lstStyle/>
          <a:p>
            <a:r>
              <a:rPr lang="en-US" sz="3600" dirty="0"/>
              <a:t>ADMV2228 HFSS Model Import Tutorial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F9727-6639-463A-9752-A4FE4686C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034A0-784C-4CA1-B824-3205E0DE0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5743807-5113-4559-B73C-3ED65EA5BBE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97ECA-F554-B8BB-D292-B9556F94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0"/>
            <a:ext cx="10206154" cy="830997"/>
          </a:xfrm>
        </p:spPr>
        <p:txBody>
          <a:bodyPr/>
          <a:lstStyle/>
          <a:p>
            <a:r>
              <a:rPr lang="en-US" dirty="0"/>
              <a:t>Package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9BE9A-1D74-1F76-4626-7EECE1D70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3D Component</a:t>
            </a:r>
          </a:p>
          <a:p>
            <a:pPr lvl="1"/>
            <a:r>
              <a:rPr lang="en-US" dirty="0"/>
              <a:t>Encrypted model</a:t>
            </a:r>
          </a:p>
          <a:p>
            <a:r>
              <a:rPr lang="en-US" dirty="0"/>
              <a:t>Tutorial Slides</a:t>
            </a:r>
          </a:p>
          <a:p>
            <a:pPr lvl="1"/>
            <a:r>
              <a:rPr lang="en-US" dirty="0"/>
              <a:t>This file</a:t>
            </a:r>
          </a:p>
          <a:p>
            <a:r>
              <a:rPr lang="en-US" dirty="0"/>
              <a:t>Outline Geometry</a:t>
            </a:r>
          </a:p>
          <a:p>
            <a:pPr lvl="1"/>
            <a:r>
              <a:rPr lang="en-US" dirty="0"/>
              <a:t>Part exterior outline to subtract from PCB layout to allow HFSS to run</a:t>
            </a:r>
          </a:p>
          <a:p>
            <a:r>
              <a:rPr lang="en-US" dirty="0"/>
              <a:t>PCB Example</a:t>
            </a:r>
          </a:p>
          <a:p>
            <a:pPr lvl="1"/>
            <a:r>
              <a:rPr lang="en-US" dirty="0"/>
              <a:t>Single antenna example (5mm x 5mm cell) </a:t>
            </a:r>
          </a:p>
          <a:p>
            <a:pPr lvl="1"/>
            <a:r>
              <a:rPr lang="en-US" dirty="0"/>
              <a:t>Empty PCB import file</a:t>
            </a:r>
          </a:p>
          <a:p>
            <a:pPr lvl="1"/>
            <a:r>
              <a:rPr lang="en-US" dirty="0"/>
              <a:t>Eval board 3x3 arrangement model</a:t>
            </a:r>
          </a:p>
          <a:p>
            <a:r>
              <a:rPr lang="en-US" dirty="0"/>
              <a:t>Readme file</a:t>
            </a:r>
          </a:p>
          <a:p>
            <a:pPr lvl="1"/>
            <a:r>
              <a:rPr lang="en-US" dirty="0"/>
              <a:t>Access key to import the 3D component to HFSS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4BC8FB-B75D-8FB4-BADB-43333757F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A54B21-8C98-A342-8FB5-9C04CBD52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F501897-17A7-08A8-7FF0-CFAD0CBA5B2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25C1CB-AD85-DC73-6C26-42103617B7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600173" y="1850459"/>
            <a:ext cx="2390741" cy="14289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401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59D6A-9B6F-1AF8-0334-6664A4D0E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to get models running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A4702C2-255B-5C46-7706-35FD8F085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4104" y="1066800"/>
            <a:ext cx="4604950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8DB8C4-FA23-CDDD-7C93-351C34F1D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6B4AF-FCA1-79EF-3F50-10CD83DED0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3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35EAEB8-9DA7-8E72-8AFD-28167B38E2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962EFA-2AE7-6F4E-A958-D84773F36B1F}"/>
              </a:ext>
            </a:extLst>
          </p:cNvPr>
          <p:cNvSpPr/>
          <p:nvPr/>
        </p:nvSpPr>
        <p:spPr>
          <a:xfrm>
            <a:off x="6096000" y="2648849"/>
            <a:ext cx="1546371" cy="309989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17F932-F1A1-F473-1124-BFF4A23C0620}"/>
              </a:ext>
            </a:extLst>
          </p:cNvPr>
          <p:cNvSpPr txBox="1"/>
          <p:nvPr/>
        </p:nvSpPr>
        <p:spPr>
          <a:xfrm>
            <a:off x="342900" y="973123"/>
            <a:ext cx="4816329" cy="5368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HFSS </a:t>
            </a:r>
            <a:r>
              <a:rPr lang="en-US" sz="2000" dirty="0">
                <a:solidFill>
                  <a:srgbClr val="000000"/>
                </a:solidFill>
                <a:sym typeface="Wingdings" panose="05000000000000000000" pitchFamily="2" charset="2"/>
              </a:rPr>
              <a:t> Design Settings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36146-B42E-23E2-50ED-DAD834A3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"/>
            <a:ext cx="10206154" cy="838200"/>
          </a:xfrm>
        </p:spPr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AE4B04D-745E-31E5-7ED1-3AC9C654E1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322" y="838201"/>
            <a:ext cx="2685585" cy="25908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698E2-1A18-F80E-2E71-722DAA6B1C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A203B-0EC6-B54E-F4A7-1C1D7BD443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4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2738A1A-E335-8143-C0BD-9D273BF99A3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0C0F75-81A9-E5F2-EA18-27322CB96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49" y="828915"/>
            <a:ext cx="2953045" cy="18689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A3DB36-2837-6B54-8ADB-A7F4042EF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294" y="2212134"/>
            <a:ext cx="3258005" cy="1286054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098A0255-C11F-BC1A-0E78-FEA5E5B65BDB}"/>
              </a:ext>
            </a:extLst>
          </p:cNvPr>
          <p:cNvSpPr/>
          <p:nvPr/>
        </p:nvSpPr>
        <p:spPr>
          <a:xfrm>
            <a:off x="6727971" y="2697847"/>
            <a:ext cx="436227" cy="40608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30434-C5D5-EF2D-D3A7-F4582D225778}"/>
              </a:ext>
            </a:extLst>
          </p:cNvPr>
          <p:cNvSpPr txBox="1"/>
          <p:nvPr/>
        </p:nvSpPr>
        <p:spPr>
          <a:xfrm>
            <a:off x="5176007" y="3280095"/>
            <a:ext cx="1384184" cy="5844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Write password</a:t>
            </a:r>
          </a:p>
        </p:txBody>
      </p:sp>
    </p:spTree>
    <p:extLst>
      <p:ext uri="{BB962C8B-B14F-4D97-AF65-F5344CB8AC3E}">
        <p14:creationId xmlns:p14="http://schemas.microsoft.com/office/powerpoint/2010/main" val="4183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03E78-1DF3-ECBB-DD8D-05AE57B2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B6D23-00B3-850D-DCD9-174DC564EE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9264EE-352F-DD59-8DB1-26F547A25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5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3F26A9A-B8C5-6A7D-52B4-05CC3AD6553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3549A70-4EC7-9BD0-F629-90150CE077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1643" y="1067498"/>
            <a:ext cx="9268367" cy="470864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8AEFEB2-1D71-2BB0-49F6-0D18929C91C9}"/>
              </a:ext>
            </a:extLst>
          </p:cNvPr>
          <p:cNvSpPr/>
          <p:nvPr/>
        </p:nvSpPr>
        <p:spPr>
          <a:xfrm>
            <a:off x="8934275" y="1239095"/>
            <a:ext cx="947956" cy="140137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79E4666-C9BC-CC10-7DB7-2ACE7E604904}"/>
              </a:ext>
            </a:extLst>
          </p:cNvPr>
          <p:cNvSpPr/>
          <p:nvPr/>
        </p:nvSpPr>
        <p:spPr>
          <a:xfrm>
            <a:off x="1769423" y="1760611"/>
            <a:ext cx="947956" cy="140137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B8864F2-B0D3-249A-0C73-6E01FA10D51C}"/>
              </a:ext>
            </a:extLst>
          </p:cNvPr>
          <p:cNvSpPr/>
          <p:nvPr/>
        </p:nvSpPr>
        <p:spPr>
          <a:xfrm>
            <a:off x="4363018" y="3264530"/>
            <a:ext cx="1542831" cy="253446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48647F4-E7CC-5E80-E8B0-9EA68EB92C58}"/>
              </a:ext>
            </a:extLst>
          </p:cNvPr>
          <p:cNvSpPr/>
          <p:nvPr/>
        </p:nvSpPr>
        <p:spPr>
          <a:xfrm>
            <a:off x="6602136" y="4131577"/>
            <a:ext cx="184558" cy="226503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7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B9A6D-860E-8DEA-B517-A2E25EAAB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6C858C4-F91A-2605-5EE7-781EEEF99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2544" y="1066800"/>
            <a:ext cx="5019612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0EB742-C5EB-DDB5-0C4A-DC031C1256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AA0C76-543A-FA2E-C0E2-6E2121A02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6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00D225-14AA-8276-18D6-542A3DCC00D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DBCF344-6C9C-6F5B-2FC4-CC5DF7467F89}"/>
              </a:ext>
            </a:extLst>
          </p:cNvPr>
          <p:cNvCxnSpPr/>
          <p:nvPr/>
        </p:nvCxnSpPr>
        <p:spPr>
          <a:xfrm flipH="1">
            <a:off x="7189365" y="1551963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AD4137-7CC6-F728-1D31-C3844C86C9FE}"/>
              </a:ext>
            </a:extLst>
          </p:cNvPr>
          <p:cNvCxnSpPr/>
          <p:nvPr/>
        </p:nvCxnSpPr>
        <p:spPr>
          <a:xfrm flipH="1">
            <a:off x="4598565" y="4548231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40F23A3-E339-DD2D-F863-2A40155B3DD4}"/>
              </a:ext>
            </a:extLst>
          </p:cNvPr>
          <p:cNvCxnSpPr/>
          <p:nvPr/>
        </p:nvCxnSpPr>
        <p:spPr>
          <a:xfrm flipH="1">
            <a:off x="7338577" y="1261145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5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F123-B8F7-0E6A-6F6E-60ED2498B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9CCEAAF-F746-7579-0F0D-A74F4622E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091" y="773186"/>
            <a:ext cx="9297963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9B7436-1990-BE21-F08A-47817F4D6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8AB4CF-CB28-0A67-CCE8-F78B35FB0D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7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6D2B1F0-C26E-6482-E8D2-561519DB103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0D37333-91E7-7D1F-2F3A-B7369D3C79CE}"/>
              </a:ext>
            </a:extLst>
          </p:cNvPr>
          <p:cNvCxnSpPr/>
          <p:nvPr/>
        </p:nvCxnSpPr>
        <p:spPr>
          <a:xfrm flipH="1">
            <a:off x="7338577" y="3556932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BFACE48-92AB-9A0E-C720-27CE7DA84B05}"/>
              </a:ext>
            </a:extLst>
          </p:cNvPr>
          <p:cNvCxnSpPr/>
          <p:nvPr/>
        </p:nvCxnSpPr>
        <p:spPr>
          <a:xfrm flipH="1">
            <a:off x="4605164" y="2778154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E89DE1E-7783-E72C-E98D-2A2377F34752}"/>
              </a:ext>
            </a:extLst>
          </p:cNvPr>
          <p:cNvCxnSpPr/>
          <p:nvPr/>
        </p:nvCxnSpPr>
        <p:spPr>
          <a:xfrm flipH="1">
            <a:off x="4282188" y="2385269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CE53AF9-4CE6-0734-038C-DCFB76D6E33E}"/>
              </a:ext>
            </a:extLst>
          </p:cNvPr>
          <p:cNvCxnSpPr/>
          <p:nvPr/>
        </p:nvCxnSpPr>
        <p:spPr>
          <a:xfrm flipH="1">
            <a:off x="4434588" y="2084664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FC8CACF-F5C0-706D-9AE0-281DEC89356A}"/>
              </a:ext>
            </a:extLst>
          </p:cNvPr>
          <p:cNvCxnSpPr/>
          <p:nvPr/>
        </p:nvCxnSpPr>
        <p:spPr>
          <a:xfrm flipH="1">
            <a:off x="7430855" y="1289108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649D36C-7BAE-0DA0-E7CC-7CCBDFBC2874}"/>
              </a:ext>
            </a:extLst>
          </p:cNvPr>
          <p:cNvSpPr txBox="1"/>
          <p:nvPr/>
        </p:nvSpPr>
        <p:spPr>
          <a:xfrm>
            <a:off x="6736360" y="1921079"/>
            <a:ext cx="4204549" cy="10402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The outline geometry is to be subtracted from PCB metals and </a:t>
            </a:r>
            <a:r>
              <a:rPr lang="en-US" sz="2000" dirty="0" err="1">
                <a:solidFill>
                  <a:srgbClr val="000000"/>
                </a:solidFill>
              </a:rPr>
              <a:t>soldermask</a:t>
            </a:r>
            <a:r>
              <a:rPr lang="en-US" sz="2000" dirty="0">
                <a:solidFill>
                  <a:srgbClr val="000000"/>
                </a:solidFill>
              </a:rPr>
              <a:t> to let HFSS run</a:t>
            </a:r>
          </a:p>
        </p:txBody>
      </p:sp>
    </p:spTree>
    <p:extLst>
      <p:ext uri="{BB962C8B-B14F-4D97-AF65-F5344CB8AC3E}">
        <p14:creationId xmlns:p14="http://schemas.microsoft.com/office/powerpoint/2010/main" val="149519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F63E0-C42D-14F5-6B8E-E3DF8175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 ready to simulate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ACE7070-4F9E-5F0F-8F89-F75C7E260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9735" y="1066800"/>
            <a:ext cx="9565229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0B0AA6-12B2-AFAD-0D13-1F5D8398E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901A99-CED5-E112-A563-056A07739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8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F7F0AED-00DC-1295-A419-E8D5352FFC4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23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2D590-3601-79F9-7F27-EECC879D9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3x3 Eval Board Configuration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5D101EF-FC4C-5398-9ABD-7A4882A17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3924" y="1256983"/>
            <a:ext cx="6096851" cy="453453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430A8B-9C57-6AA0-424B-9341AE8365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C854AF-7A19-E1F2-C84B-80362A04E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9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E556D63-4E1A-E844-4901-1FE75C7BE87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12 March 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26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ADI Brand Colors 1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D6E3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19 16x9 Confidential" id="{59B76E9E-B30B-BB4C-A96E-D1D730CB0AE4}" vid="{28C41DCA-6747-9B48-803D-19F2B43E4C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6CCA1C8C56CA4A925C64F97278AA82" ma:contentTypeVersion="12" ma:contentTypeDescription="Create a new document." ma:contentTypeScope="" ma:versionID="d5e444a3a0aa593bb32aea409e53da21">
  <xsd:schema xmlns:xsd="http://www.w3.org/2001/XMLSchema" xmlns:xs="http://www.w3.org/2001/XMLSchema" xmlns:p="http://schemas.microsoft.com/office/2006/metadata/properties" xmlns:ns3="f47acfb2-1a79-4090-8864-77fb4f1896b5" xmlns:ns4="d2e9d5f9-215d-4b25-8969-e75a443cdd3f" targetNamespace="http://schemas.microsoft.com/office/2006/metadata/properties" ma:root="true" ma:fieldsID="ee8a55ed8200121a4dffd571fe3333c9" ns3:_="" ns4:_="">
    <xsd:import namespace="f47acfb2-1a79-4090-8864-77fb4f1896b5"/>
    <xsd:import namespace="d2e9d5f9-215d-4b25-8969-e75a443cdd3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7acfb2-1a79-4090-8864-77fb4f1896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e9d5f9-215d-4b25-8969-e75a443cdd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0A618C-5734-4462-AE45-2590199E431F}">
  <ds:schemaRefs>
    <ds:schemaRef ds:uri="http://purl.org/dc/terms/"/>
    <ds:schemaRef ds:uri="http://schemas.openxmlformats.org/package/2006/metadata/core-properties"/>
    <ds:schemaRef ds:uri="d2e9d5f9-215d-4b25-8969-e75a443cdd3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47acfb2-1a79-4090-8864-77fb4f1896b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C48725-F67E-433C-927D-A3BCF56E15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695F1F-EF2B-4889-9693-AF5C536A7A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7acfb2-1a79-4090-8864-77fb4f1896b5"/>
    <ds:schemaRef ds:uri="d2e9d5f9-215d-4b25-8969-e75a443cdd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ADI_Patent_Template_3</Template>
  <TotalTime>7129</TotalTime>
  <Words>276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Lucida Grande</vt:lpstr>
      <vt:lpstr>Wingdings</vt:lpstr>
      <vt:lpstr>Wingdings 3</vt:lpstr>
      <vt:lpstr>ADITemplate</vt:lpstr>
      <vt:lpstr>ADMV2228 HFSS Model Import Tutorial</vt:lpstr>
      <vt:lpstr>Package Content</vt:lpstr>
      <vt:lpstr>Instruction to get models running</vt:lpstr>
      <vt:lpstr>Importing Models</vt:lpstr>
      <vt:lpstr>Importing Models</vt:lpstr>
      <vt:lpstr>Importing Models</vt:lpstr>
      <vt:lpstr>Importing Models</vt:lpstr>
      <vt:lpstr>Design is ready to simulate</vt:lpstr>
      <vt:lpstr>3x3 Eval Board Configuration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Aim of This Template</dc:title>
  <dc:subject/>
  <dc:creator>Eken, Alper</dc:creator>
  <cp:keywords/>
  <dc:description>ADI PowerPoint v.8 © 1995 - 2019 Analog Devices, Inc. All Rights Reserved</dc:description>
  <cp:lastModifiedBy>Hassan, Mohamed</cp:lastModifiedBy>
  <cp:revision>42</cp:revision>
  <cp:lastPrinted>2015-04-02T14:52:35Z</cp:lastPrinted>
  <dcterms:created xsi:type="dcterms:W3CDTF">2019-09-06T13:32:01Z</dcterms:created>
  <dcterms:modified xsi:type="dcterms:W3CDTF">2024-03-12T12:29:55Z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0x0101008E6CCA1C8C56CA4A925C64F97278AA82</vt:lpwstr>
  </property>
</Properties>
</file>