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8"/>
  </p:notesMasterIdLst>
  <p:handoutMasterIdLst>
    <p:handoutMasterId r:id="rId9"/>
  </p:handoutMasterIdLst>
  <p:sldIdLst>
    <p:sldId id="2147479820" r:id="rId5"/>
    <p:sldId id="289" r:id="rId6"/>
    <p:sldId id="2147479754" r:id="rId7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9"/>
    <a:srgbClr val="000000"/>
    <a:srgbClr val="E7E8EA"/>
    <a:srgbClr val="CBCED2"/>
    <a:srgbClr val="27B34F"/>
    <a:srgbClr val="009FBD"/>
    <a:srgbClr val="009F59"/>
    <a:srgbClr val="003D61"/>
    <a:srgbClr val="3DDCE6"/>
    <a:srgbClr val="7C4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F3AB35-5268-4B50-BAAE-21B4FC7D7AB9}" v="3" dt="2026-07-09T05:25:04.028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95" autoAdjust="0"/>
  </p:normalViewPr>
  <p:slideViewPr>
    <p:cSldViewPr snapToGrid="0" snapToObjects="1">
      <p:cViewPr varScale="1">
        <p:scale>
          <a:sx n="75" d="100"/>
          <a:sy n="75" d="100"/>
        </p:scale>
        <p:origin x="90" y="1026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harwar, Harshit" userId="4f9db20b-1c8a-4dd1-9000-0d259f5eaa1b" providerId="ADAL" clId="{7AE039D5-323D-470F-9540-71BD4145B4EC}"/>
    <pc:docChg chg="undo custSel addSld modSld sldOrd">
      <pc:chgData name="Gaharwar, Harshit" userId="4f9db20b-1c8a-4dd1-9000-0d259f5eaa1b" providerId="ADAL" clId="{7AE039D5-323D-470F-9540-71BD4145B4EC}" dt="2026-07-09T05:25:13.559" v="54" actId="20577"/>
      <pc:docMkLst>
        <pc:docMk/>
      </pc:docMkLst>
      <pc:sldChg chg="modSp mod">
        <pc:chgData name="Gaharwar, Harshit" userId="4f9db20b-1c8a-4dd1-9000-0d259f5eaa1b" providerId="ADAL" clId="{7AE039D5-323D-470F-9540-71BD4145B4EC}" dt="2026-07-09T05:25:13.559" v="54" actId="20577"/>
        <pc:sldMkLst>
          <pc:docMk/>
          <pc:sldMk cId="1433379447" sldId="289"/>
        </pc:sldMkLst>
        <pc:spChg chg="mod">
          <ac:chgData name="Gaharwar, Harshit" userId="4f9db20b-1c8a-4dd1-9000-0d259f5eaa1b" providerId="ADAL" clId="{7AE039D5-323D-470F-9540-71BD4145B4EC}" dt="2026-07-09T05:11:47.428" v="42" actId="20577"/>
          <ac:spMkLst>
            <pc:docMk/>
            <pc:sldMk cId="1433379447" sldId="289"/>
            <ac:spMk id="2" creationId="{8E5CEE2A-5EFE-491E-8EB8-E5725B17D2FA}"/>
          </ac:spMkLst>
        </pc:spChg>
        <pc:spChg chg="mod">
          <ac:chgData name="Gaharwar, Harshit" userId="4f9db20b-1c8a-4dd1-9000-0d259f5eaa1b" providerId="ADAL" clId="{7AE039D5-323D-470F-9540-71BD4145B4EC}" dt="2026-07-09T05:25:13.559" v="54" actId="20577"/>
          <ac:spMkLst>
            <pc:docMk/>
            <pc:sldMk cId="1433379447" sldId="289"/>
            <ac:spMk id="3" creationId="{2188F392-4D67-4B50-9B50-FD1EF80D1886}"/>
          </ac:spMkLst>
        </pc:spChg>
      </pc:sldChg>
      <pc:sldChg chg="add ord">
        <pc:chgData name="Gaharwar, Harshit" userId="4f9db20b-1c8a-4dd1-9000-0d259f5eaa1b" providerId="ADAL" clId="{7AE039D5-323D-470F-9540-71BD4145B4EC}" dt="2026-07-09T05:10:30.564" v="4"/>
        <pc:sldMkLst>
          <pc:docMk/>
          <pc:sldMk cId="4079351381" sldId="2147479754"/>
        </pc:sldMkLst>
      </pc:sldChg>
      <pc:sldChg chg="modSp add mod ord">
        <pc:chgData name="Gaharwar, Harshit" userId="4f9db20b-1c8a-4dd1-9000-0d259f5eaa1b" providerId="ADAL" clId="{7AE039D5-323D-470F-9540-71BD4145B4EC}" dt="2026-07-09T05:11:13.862" v="33" actId="20577"/>
        <pc:sldMkLst>
          <pc:docMk/>
          <pc:sldMk cId="3648248933" sldId="2147479820"/>
        </pc:sldMkLst>
        <pc:spChg chg="mod">
          <ac:chgData name="Gaharwar, Harshit" userId="4f9db20b-1c8a-4dd1-9000-0d259f5eaa1b" providerId="ADAL" clId="{7AE039D5-323D-470F-9540-71BD4145B4EC}" dt="2026-07-09T05:10:54.109" v="12" actId="20577"/>
          <ac:spMkLst>
            <pc:docMk/>
            <pc:sldMk cId="3648248933" sldId="2147479820"/>
            <ac:spMk id="3" creationId="{EDD4E11A-A9A3-40AF-8DCE-E68E8A95C14F}"/>
          </ac:spMkLst>
        </pc:spChg>
        <pc:spChg chg="mod">
          <ac:chgData name="Gaharwar, Harshit" userId="4f9db20b-1c8a-4dd1-9000-0d259f5eaa1b" providerId="ADAL" clId="{7AE039D5-323D-470F-9540-71BD4145B4EC}" dt="2026-07-09T05:11:13.862" v="33" actId="20577"/>
          <ac:spMkLst>
            <pc:docMk/>
            <pc:sldMk cId="3648248933" sldId="2147479820"/>
            <ac:spMk id="5" creationId="{44C8C9BA-7D5E-4363-8350-76982AA02B6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7/9/2026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7/9/2026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svg"/><Relationship Id="rId4" Type="http://schemas.openxmlformats.org/officeDocument/2006/relationships/hyperlink" Target="https://www.analog.com/en/index.html" TargetMode="Externa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svg"/><Relationship Id="rId4" Type="http://schemas.openxmlformats.org/officeDocument/2006/relationships/hyperlink" Target="https://www.analog.com/en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85A1A81-92E1-4339-91E3-FEF7698CD1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1" y="1066800"/>
            <a:ext cx="6095999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3BC26B3-64F9-46CF-AA20-6C7A7D6266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-2" y="3551612"/>
            <a:ext cx="6095999" cy="2484812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11B0E2B-A4C6-4A46-9197-90B205C5CFB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096001" y="3551612"/>
            <a:ext cx="6095999" cy="2484812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A88B3B5-E134-46E7-AE4C-353C0EFA3A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66800"/>
            <a:ext cx="12192000" cy="2446020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670712-D5B2-40C4-85A2-FC25CC02088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0" y="3535680"/>
            <a:ext cx="12192000" cy="2446020"/>
          </a:xfrm>
          <a:solidFill>
            <a:srgbClr val="0067B9">
              <a:alpha val="40000"/>
            </a:srgb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with Pattern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2F76C70-D0CE-D738-0558-91BF754BF15B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49D9AC0-F957-4A6F-4DD9-7A5FC61565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CF1316C-10A5-28E9-22D3-E28B92C6CB2F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DF7479F7-195D-2E18-401F-FAE71BD96051}"/>
              </a:ext>
            </a:extLst>
          </p:cNvPr>
          <p:cNvSpPr txBox="1"/>
          <p:nvPr userDrawn="1"/>
        </p:nvSpPr>
        <p:spPr>
          <a:xfrm>
            <a:off x="432854" y="6204857"/>
            <a:ext cx="949632" cy="206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4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analog.com</a:t>
            </a:r>
            <a:endParaRPr lang="en-IE" sz="1400" b="0" i="0" u="none" spc="100" baseline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Barlow Medium" pitchFamily="2" charset="77"/>
            </a:endParaRPr>
          </a:p>
        </p:txBody>
      </p:sp>
      <p:pic>
        <p:nvPicPr>
          <p:cNvPr id="10" name="Graphic 9">
            <a:hlinkClick r:id="rId4"/>
            <a:extLst>
              <a:ext uri="{FF2B5EF4-FFF2-40B4-BE49-F238E27FC236}">
                <a16:creationId xmlns:a16="http://schemas.microsoft.com/office/drawing/2014/main" id="{55E32BF2-18A2-7CEE-0495-510A9F96AF9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4980" y="904240"/>
            <a:ext cx="1584784" cy="45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45A94-3CF9-DE40-192E-900232841E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4293" y="4667812"/>
            <a:ext cx="3600000" cy="2700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b="1" i="0" spc="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Author Name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8A71F52-3503-B96C-9247-6161E2C3DC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4293" y="4963932"/>
            <a:ext cx="2880000" cy="39038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Job Title</a:t>
            </a:r>
          </a:p>
          <a:p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3B89A1-CA1A-58B5-ACA8-74366DA0AF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Title,</a:t>
            </a:r>
            <a:br>
              <a:rPr lang="en-US" dirty="0"/>
            </a:br>
            <a:r>
              <a:rPr lang="en-US" dirty="0"/>
              <a:t>3 Lines Max, 44 pt.</a:t>
            </a:r>
            <a:br>
              <a:rPr lang="en-US" dirty="0"/>
            </a:br>
            <a:r>
              <a:rPr lang="en-US" dirty="0"/>
              <a:t>Title Case</a:t>
            </a:r>
          </a:p>
        </p:txBody>
      </p:sp>
    </p:spTree>
    <p:extLst>
      <p:ext uri="{BB962C8B-B14F-4D97-AF65-F5344CB8AC3E}">
        <p14:creationId xmlns:p14="http://schemas.microsoft.com/office/powerpoint/2010/main" val="3131173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Card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CBD4353F-D62D-2F4C-3041-F34431E54F85}"/>
              </a:ext>
            </a:extLst>
          </p:cNvPr>
          <p:cNvSpPr txBox="1"/>
          <p:nvPr userDrawn="1"/>
        </p:nvSpPr>
        <p:spPr>
          <a:xfrm>
            <a:off x="0" y="2410889"/>
            <a:ext cx="12192000" cy="6924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indent="0" algn="ctr" defTabSz="457200">
              <a:lnSpc>
                <a:spcPct val="90000"/>
              </a:lnSpc>
              <a:spcBef>
                <a:spcPts val="1000"/>
              </a:spcBef>
              <a:buClr>
                <a:srgbClr val="1E4056"/>
              </a:buClr>
              <a:buSzPct val="75000"/>
              <a:buFont typeface="Barlow"/>
              <a:buNone/>
            </a:pPr>
            <a:r>
              <a:rPr lang="en-US" sz="5000" b="0" i="0" spc="-100" baseline="0" dirty="0">
                <a:solidFill>
                  <a:schemeClr val="bg1"/>
                </a:solidFill>
                <a:latin typeface="Barlow Medium" pitchFamily="2" charset="77"/>
              </a:rPr>
              <a:t>AHEAD OF WHAT’S POSSIBLE</a:t>
            </a:r>
            <a:endParaRPr lang="en-US" sz="5000" b="0" i="0" spc="-100" baseline="25000" dirty="0">
              <a:solidFill>
                <a:schemeClr val="bg1"/>
              </a:solidFill>
              <a:latin typeface="Barlow Medium" pitchFamily="2" charset="77"/>
            </a:endParaRPr>
          </a:p>
        </p:txBody>
      </p:sp>
      <p:sp>
        <p:nvSpPr>
          <p:cNvPr id="11" name="TextBox 10">
            <a:hlinkClick r:id="rId4"/>
            <a:extLst>
              <a:ext uri="{FF2B5EF4-FFF2-40B4-BE49-F238E27FC236}">
                <a16:creationId xmlns:a16="http://schemas.microsoft.com/office/drawing/2014/main" id="{77A01333-E4A7-1F2C-0116-91DF7AC37E43}"/>
              </a:ext>
            </a:extLst>
          </p:cNvPr>
          <p:cNvSpPr txBox="1"/>
          <p:nvPr userDrawn="1"/>
        </p:nvSpPr>
        <p:spPr>
          <a:xfrm>
            <a:off x="5466000" y="3488780"/>
            <a:ext cx="1260000" cy="2794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8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</a:t>
            </a:r>
            <a:r>
              <a:rPr lang="en-IE" sz="1800" b="0" i="0" u="none" spc="10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B9611C-2544-31F0-337A-5ACA47B9BFEE}"/>
              </a:ext>
            </a:extLst>
          </p:cNvPr>
          <p:cNvSpPr txBox="1"/>
          <p:nvPr userDrawn="1"/>
        </p:nvSpPr>
        <p:spPr>
          <a:xfrm>
            <a:off x="0" y="6559905"/>
            <a:ext cx="12193200" cy="18466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en-IE" sz="600" b="0" i="0" dirty="0">
                <a:solidFill>
                  <a:schemeClr val="bg1"/>
                </a:solidFill>
                <a:latin typeface="Barlow" pitchFamily="2" charset="77"/>
              </a:rPr>
              <a:t>©2024 Analog Devices, Inc. All Rights Reserved. </a:t>
            </a:r>
          </a:p>
        </p:txBody>
      </p:sp>
      <p:pic>
        <p:nvPicPr>
          <p:cNvPr id="2" name="Graphic 1">
            <a:hlinkClick r:id="rId4"/>
            <a:extLst>
              <a:ext uri="{FF2B5EF4-FFF2-40B4-BE49-F238E27FC236}">
                <a16:creationId xmlns:a16="http://schemas.microsoft.com/office/drawing/2014/main" id="{541BB206-E2EC-4ECC-7367-C7B15913829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0341" y="4864462"/>
            <a:ext cx="1852246" cy="52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33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 dirty="0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  <p:sldLayoutId id="2147483710" r:id="rId16"/>
    <p:sldLayoutId id="2147483711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Arial" panose="020B0604020202020204" pitchFamily="34" charset="0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73A3D-CB49-4DD3-873E-96F2D50839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Revision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8C9BA-7D5E-4363-8350-76982AA02B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July 2026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D4E11A-A9A3-40AF-8DCE-E68E8A95C1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403" y="2448560"/>
            <a:ext cx="7162448" cy="1979006"/>
          </a:xfrm>
        </p:spPr>
        <p:txBody>
          <a:bodyPr/>
          <a:lstStyle/>
          <a:p>
            <a:r>
              <a:rPr lang="en-US" dirty="0"/>
              <a:t>ADSP-SC844/SC846</a:t>
            </a:r>
          </a:p>
          <a:p>
            <a:r>
              <a:rPr lang="en-US" sz="4400" dirty="0"/>
              <a:t>Thermal Model Usage Instructions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4824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EE2A-5EFE-491E-8EB8-E5725B17D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ADSP-SC844/SC846 ECXML Usage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8F392-4D67-4B50-9B50-FD1EF80D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26435"/>
            <a:ext cx="11493500" cy="4914900"/>
          </a:xfrm>
        </p:spPr>
        <p:txBody>
          <a:bodyPr/>
          <a:lstStyle/>
          <a:p>
            <a:pPr marL="285750">
              <a:buFont typeface="Arial" panose="020B0604020202020204" pitchFamily="34" charset="0"/>
              <a:buChar char="•"/>
            </a:pPr>
            <a:r>
              <a:rPr lang="en-US" dirty="0"/>
              <a:t>The authoring tool for the detailed ECXML model is </a:t>
            </a:r>
            <a:r>
              <a:rPr lang="en-US" dirty="0" err="1"/>
              <a:t>Simcenter</a:t>
            </a:r>
            <a:r>
              <a:rPr lang="en-US" dirty="0"/>
              <a:t> </a:t>
            </a:r>
            <a:r>
              <a:rPr lang="en-US" dirty="0" err="1"/>
              <a:t>FloTHERM</a:t>
            </a:r>
            <a:endParaRPr lang="en-US" dirty="0"/>
          </a:p>
          <a:p>
            <a:pPr marL="285750">
              <a:buFont typeface="Arial" panose="020B0604020202020204" pitchFamily="34" charset="0"/>
              <a:buChar char="•"/>
            </a:pPr>
            <a:r>
              <a:rPr lang="en-US" dirty="0"/>
              <a:t>Customers should refer to JEP181 to understand differences between authoring and importing tool assumptions </a:t>
            </a:r>
          </a:p>
          <a:p>
            <a:pPr marL="285750">
              <a:buFont typeface="Arial" panose="020B0604020202020204" pitchFamily="34" charset="0"/>
              <a:buChar char="•"/>
            </a:pPr>
            <a:r>
              <a:rPr lang="en-US" dirty="0"/>
              <a:t>Default die power on ADI model will be set to 999W. This is not valid for thermal simulation.</a:t>
            </a:r>
          </a:p>
          <a:p>
            <a:pPr marL="742950" lvl="1"/>
            <a:r>
              <a:rPr lang="en-US" sz="2000" dirty="0"/>
              <a:t>Customers should check with ADI to provide correct die power.</a:t>
            </a:r>
          </a:p>
          <a:p>
            <a:pPr marL="742950" lvl="1"/>
            <a:r>
              <a:rPr lang="en-US" sz="2000" dirty="0"/>
              <a:t>The 999W numbers must be changed to a power appropriate for your application before simulation.</a:t>
            </a:r>
          </a:p>
          <a:p>
            <a:pPr marL="742950" lvl="1"/>
            <a:r>
              <a:rPr lang="en-US" sz="2000" dirty="0"/>
              <a:t>Search for “&gt;999” and replace the “999.000” with your application thermal power.</a:t>
            </a:r>
          </a:p>
          <a:p>
            <a:pPr marL="285750">
              <a:buFont typeface="Arial" panose="020B0604020202020204" pitchFamily="34" charset="0"/>
              <a:buChar char="•"/>
            </a:pPr>
            <a:r>
              <a:rPr lang="en-US" dirty="0"/>
              <a:t>By default, this model is only valid for steady state thermal simulation</a:t>
            </a:r>
          </a:p>
          <a:p>
            <a:pPr marL="285750">
              <a:buFont typeface="Arial" panose="020B0604020202020204" pitchFamily="34" charset="0"/>
              <a:buChar char="•"/>
            </a:pPr>
            <a:r>
              <a:rPr lang="en-US" dirty="0"/>
              <a:t>If transient thermal model is required, customer should request an updated detailed ECXML model</a:t>
            </a:r>
          </a:p>
          <a:p>
            <a:pPr marL="285750">
              <a:buFont typeface="Arial" panose="020B0604020202020204" pitchFamily="34" charset="0"/>
              <a:buChar char="•"/>
            </a:pPr>
            <a:r>
              <a:rPr lang="en-US" dirty="0"/>
              <a:t>ADSP-SC844/SC846 Model (C) 2026 Analog Devices Inc.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E106C7-F36E-42AF-9062-42DC5790F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9B7B3A-ED75-4103-8A85-64DD6DD3A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B8B884-3E05-46C6-91AB-5CDD8DA2A0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9 July 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7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35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Custom 5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FED1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20 16x9 Confidential" id="{C0B4C365-FC30-CD4F-9A54-B08AE624FF3F}" vid="{231DFBB3-E53D-B743-9540-5F78AD6699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2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DC644D710A4341AFD0991BC903C207" ma:contentTypeVersion="10" ma:contentTypeDescription="Create a new document." ma:contentTypeScope="" ma:versionID="b719b5e5b9770b4b31dfa5a590a6519b">
  <xsd:schema xmlns:xsd="http://www.w3.org/2001/XMLSchema" xmlns:xs="http://www.w3.org/2001/XMLSchema" xmlns:p="http://schemas.microsoft.com/office/2006/metadata/properties" xmlns:ns3="0d74e617-c1db-4170-bd87-5110394cb834" targetNamespace="http://schemas.microsoft.com/office/2006/metadata/properties" ma:root="true" ma:fieldsID="8ff28c6317e83bd8b3a446cdbe47f6a2" ns3:_="">
    <xsd:import namespace="0d74e617-c1db-4170-bd87-5110394cb83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4e617-c1db-4170-bd87-5110394cb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7D72F2-AE2F-44D6-971B-45A945D02B2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849B02-2D3F-44FB-9998-BCB35C3A43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74e617-c1db-4170-bd87-5110394cb8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6EEB6B2-835B-4331-8A5C-DB0F8645222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eaa689b4-8f87-40e0-9c6f-7228de4d754a}" enabled="0" method="" siteId="{eaa689b4-8f87-40e0-9c6f-7228de4d754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ADI 2020 16x9 Confidential</Template>
  <TotalTime>542</TotalTime>
  <Words>166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Arial Black</vt:lpstr>
      <vt:lpstr>Barlow</vt:lpstr>
      <vt:lpstr>Barlow Medium</vt:lpstr>
      <vt:lpstr>Lucida Grande</vt:lpstr>
      <vt:lpstr>Wingdings</vt:lpstr>
      <vt:lpstr>Wingdings 3</vt:lpstr>
      <vt:lpstr>ADITemplate</vt:lpstr>
      <vt:lpstr>PowerPoint Presentation</vt:lpstr>
      <vt:lpstr>ADSP-SC844/SC846 ECXML Usage Instructions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Model Support</dc:title>
  <dc:subject/>
  <dc:creator>Downey, Mark</dc:creator>
  <cp:keywords/>
  <dc:description>ADI PowerPoint v.8 © 1995 - 2019 Analog Devices, Inc. All Rights Reserved</dc:description>
  <cp:lastModifiedBy>Gaharwar, Harshit</cp:lastModifiedBy>
  <cp:revision>20</cp:revision>
  <cp:lastPrinted>2015-04-02T14:52:35Z</cp:lastPrinted>
  <dcterms:created xsi:type="dcterms:W3CDTF">2020-10-08T17:10:26Z</dcterms:created>
  <dcterms:modified xsi:type="dcterms:W3CDTF">2026-07-09T05:25:18Z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0x010100D1DC644D710A4341AFD0991BC903C207</vt:lpwstr>
  </property>
</Properties>
</file>