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7"/>
  </p:notesMasterIdLst>
  <p:handoutMasterIdLst>
    <p:handoutMasterId r:id="rId8"/>
  </p:handoutMasterIdLst>
  <p:sldIdLst>
    <p:sldId id="277" r:id="rId5"/>
    <p:sldId id="289" r:id="rId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9"/>
    <a:srgbClr val="000000"/>
    <a:srgbClr val="E7E8EA"/>
    <a:srgbClr val="CBCED2"/>
    <a:srgbClr val="27B34F"/>
    <a:srgbClr val="009FBD"/>
    <a:srgbClr val="009F59"/>
    <a:srgbClr val="003D61"/>
    <a:srgbClr val="3DDCE6"/>
    <a:srgbClr val="7C4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95" autoAdjust="0"/>
  </p:normalViewPr>
  <p:slideViewPr>
    <p:cSldViewPr snapToGrid="0" snapToObjects="1">
      <p:cViewPr varScale="1">
        <p:scale>
          <a:sx n="120" d="100"/>
          <a:sy n="120" d="100"/>
        </p:scale>
        <p:origin x="120" y="324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vadasan, Shyam" userId="e228c53a-92a2-4edd-929d-d498a82c08d2" providerId="ADAL" clId="{F1C4A4AB-707B-4CEF-8B62-290DCE272F4C}"/>
    <pc:docChg chg="undo custSel modSld">
      <pc:chgData name="Sivadasan, Shyam" userId="e228c53a-92a2-4edd-929d-d498a82c08d2" providerId="ADAL" clId="{F1C4A4AB-707B-4CEF-8B62-290DCE272F4C}" dt="2022-05-06T05:52:07.704" v="44" actId="20577"/>
      <pc:docMkLst>
        <pc:docMk/>
      </pc:docMkLst>
      <pc:sldChg chg="modSp mod">
        <pc:chgData name="Sivadasan, Shyam" userId="e228c53a-92a2-4edd-929d-d498a82c08d2" providerId="ADAL" clId="{F1C4A4AB-707B-4CEF-8B62-290DCE272F4C}" dt="2022-05-06T05:52:07.704" v="44" actId="20577"/>
        <pc:sldMkLst>
          <pc:docMk/>
          <pc:sldMk cId="1343313276" sldId="277"/>
        </pc:sldMkLst>
        <pc:spChg chg="mod">
          <ac:chgData name="Sivadasan, Shyam" userId="e228c53a-92a2-4edd-929d-d498a82c08d2" providerId="ADAL" clId="{F1C4A4AB-707B-4CEF-8B62-290DCE272F4C}" dt="2022-05-05T12:57:56.045" v="9" actId="20577"/>
          <ac:spMkLst>
            <pc:docMk/>
            <pc:sldMk cId="1343313276" sldId="277"/>
            <ac:spMk id="2" creationId="{E7FA5125-1ECB-754E-8383-CE0DDC0A92F7}"/>
          </ac:spMkLst>
        </pc:spChg>
        <pc:spChg chg="mod">
          <ac:chgData name="Sivadasan, Shyam" userId="e228c53a-92a2-4edd-929d-d498a82c08d2" providerId="ADAL" clId="{F1C4A4AB-707B-4CEF-8B62-290DCE272F4C}" dt="2022-05-06T05:52:07.704" v="44" actId="20577"/>
          <ac:spMkLst>
            <pc:docMk/>
            <pc:sldMk cId="1343313276" sldId="277"/>
            <ac:spMk id="3" creationId="{A9E4E384-5019-BE4A-AB66-3B4D06AA0609}"/>
          </ac:spMkLst>
        </pc:spChg>
      </pc:sldChg>
      <pc:sldChg chg="modSp mod">
        <pc:chgData name="Sivadasan, Shyam" userId="e228c53a-92a2-4edd-929d-d498a82c08d2" providerId="ADAL" clId="{F1C4A4AB-707B-4CEF-8B62-290DCE272F4C}" dt="2022-05-05T14:46:13.973" v="24" actId="20577"/>
        <pc:sldMkLst>
          <pc:docMk/>
          <pc:sldMk cId="1433379447" sldId="289"/>
        </pc:sldMkLst>
        <pc:spChg chg="mod">
          <ac:chgData name="Sivadasan, Shyam" userId="e228c53a-92a2-4edd-929d-d498a82c08d2" providerId="ADAL" clId="{F1C4A4AB-707B-4CEF-8B62-290DCE272F4C}" dt="2022-05-05T14:46:13.973" v="24" actId="20577"/>
          <ac:spMkLst>
            <pc:docMk/>
            <pc:sldMk cId="1433379447" sldId="289"/>
            <ac:spMk id="2" creationId="{8E5CEE2A-5EFE-491E-8EB8-E5725B17D2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5/5/2022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5/5/2022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814388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0B8651-D313-4300-801F-83656702695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1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85A1A81-92E1-4339-91E3-FEF7698CD1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1" y="1066800"/>
            <a:ext cx="6095999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3BC26B3-64F9-46CF-AA20-6C7A7D6266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-2" y="3551612"/>
            <a:ext cx="6095999" cy="2484812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11B0E2B-A4C6-4A46-9197-90B205C5CFB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096001" y="3551612"/>
            <a:ext cx="6095999" cy="2484812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A88B3B5-E134-46E7-AE4C-353C0EFA3A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1066800"/>
            <a:ext cx="12192000" cy="2446020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B670712-D5B2-40C4-85A2-FC25CC02088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0" y="3535680"/>
            <a:ext cx="12192000" cy="2446020"/>
          </a:xfrm>
          <a:solidFill>
            <a:srgbClr val="0067B9">
              <a:alpha val="40000"/>
            </a:srgb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 dirty="0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Arial" panose="020B0604020202020204" pitchFamily="34" charset="0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4E384-5019-BE4A-AB66-3B4D06AA0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/>
            <a:r>
              <a:rPr lang="en-US"/>
              <a:t>5</a:t>
            </a:r>
            <a:r>
              <a:rPr lang="en-US" baseline="30000"/>
              <a:t>th</a:t>
            </a:r>
            <a:r>
              <a:rPr lang="en-US"/>
              <a:t> </a:t>
            </a:r>
            <a:r>
              <a:rPr lang="en-US" dirty="0"/>
              <a:t>May 2022</a:t>
            </a:r>
            <a:br>
              <a:rPr lang="en-US" dirty="0"/>
            </a:br>
            <a:r>
              <a:rPr lang="en-US" dirty="0"/>
              <a:t>Revision 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A5125-1ECB-754E-8383-CE0DDC0A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838200"/>
            <a:ext cx="6354664" cy="3647122"/>
          </a:xfrm>
        </p:spPr>
        <p:txBody>
          <a:bodyPr anchor="ctr">
            <a:normAutofit/>
          </a:bodyPr>
          <a:lstStyle/>
          <a:p>
            <a:r>
              <a:rPr lang="en-US" sz="3600" dirty="0"/>
              <a:t>ADSP-2156x  Thermal Model </a:t>
            </a:r>
            <a:br>
              <a:rPr lang="en-US" sz="3600" dirty="0"/>
            </a:br>
            <a:r>
              <a:rPr lang="en-US" sz="3600" dirty="0"/>
              <a:t>Updated Usage Instructions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5C30E-3510-F942-AC51-F754495BF9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7D789E6-1137-5244-9B74-6F7D77C1FF03}" type="datetime3">
              <a:rPr lang="en-US" i="0" smtClean="0"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49F85-9BB8-CE47-9465-D71AD9FFAE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68F0E-80BC-3344-9E1A-4150E225B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1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</p:spTree>
    <p:extLst>
      <p:ext uri="{BB962C8B-B14F-4D97-AF65-F5344CB8AC3E}">
        <p14:creationId xmlns:p14="http://schemas.microsoft.com/office/powerpoint/2010/main" val="13433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CEE2A-5EFE-491E-8EB8-E5725B17D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001501" cy="830997"/>
          </a:xfrm>
        </p:spPr>
        <p:txBody>
          <a:bodyPr/>
          <a:lstStyle/>
          <a:p>
            <a:r>
              <a:rPr lang="en-US" dirty="0"/>
              <a:t> ADSP-2156x ECXML Usage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88F392-4D67-4B50-9B50-FD1EF80D1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1126435"/>
            <a:ext cx="11493500" cy="49149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authoring tool for the detailed ECXML model is </a:t>
            </a:r>
            <a:r>
              <a:rPr lang="en-US" dirty="0" err="1">
                <a:solidFill>
                  <a:schemeClr val="tx1"/>
                </a:solidFill>
              </a:rPr>
              <a:t>Simcenter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FloTHERM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Refer to JEP181 to understand differences between authoring and importing tool assumptions.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 Default die power on ADI model is set to 999W. This is not valid for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Customers should check with ADI to provide correct die power.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999W numbers must be changed to a power appropriate for your application before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Search for “&gt;999” and replace the “999.000” with your application thermal power.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By default, this model is only valid for steady state thermal simulation.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transient thermal model is required, customer should request an updated detailed ECXML model.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E106C7-F36E-42AF-9062-42DC5790F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©2020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9B7B3A-ED75-4103-8A85-64DD6DD3A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B8B884-3E05-46C6-91AB-5CDD8DA2A0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5 May 2022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37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Custom 5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FED1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20 16x9 Confidential" id="{C0B4C365-FC30-CD4F-9A54-B08AE624FF3F}" vid="{231DFBB3-E53D-B743-9540-5F78AD6699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4E659704DF0C418EB88AAC9D2E9F98" ma:contentTypeVersion="10" ma:contentTypeDescription="Create a new document." ma:contentTypeScope="" ma:versionID="8639eaea868e80895396d9a5977aff0c">
  <xsd:schema xmlns:xsd="http://www.w3.org/2001/XMLSchema" xmlns:xs="http://www.w3.org/2001/XMLSchema" xmlns:p="http://schemas.microsoft.com/office/2006/metadata/properties" xmlns:ns2="71758e42-abca-4dfd-babf-9f5053a81370" xmlns:ns3="1a4eb1bd-6142-4ca7-a9c0-8c4bdeafd16c" targetNamespace="http://schemas.microsoft.com/office/2006/metadata/properties" ma:root="true" ma:fieldsID="f196098ab2dddaca40764d6c787c04d4" ns2:_="" ns3:_="">
    <xsd:import namespace="71758e42-abca-4dfd-babf-9f5053a81370"/>
    <xsd:import namespace="1a4eb1bd-6142-4ca7-a9c0-8c4bdeafd1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758e42-abca-4dfd-babf-9f5053a813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4eb1bd-6142-4ca7-a9c0-8c4bdeafd1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7D72F2-AE2F-44D6-971B-45A945D02B25}">
  <ds:schemaRefs>
    <ds:schemaRef ds:uri="http://purl.org/dc/terms/"/>
    <ds:schemaRef ds:uri="http://schemas.microsoft.com/office/infopath/2007/PartnerControls"/>
    <ds:schemaRef ds:uri="http://purl.org/dc/dcmitype/"/>
    <ds:schemaRef ds:uri="1a4eb1bd-6142-4ca7-a9c0-8c4bdeafd16c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71758e42-abca-4dfd-babf-9f5053a81370"/>
  </ds:schemaRefs>
</ds:datastoreItem>
</file>

<file path=customXml/itemProps2.xml><?xml version="1.0" encoding="utf-8"?>
<ds:datastoreItem xmlns:ds="http://schemas.openxmlformats.org/officeDocument/2006/customXml" ds:itemID="{B6EEB6B2-835B-4331-8A5C-DB0F864522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9B0DE3-FA78-4065-BB0C-95D1D7D0D5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758e42-abca-4dfd-babf-9f5053a81370"/>
    <ds:schemaRef ds:uri="1a4eb1bd-6142-4ca7-a9c0-8c4bdeafd1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 2020 16x9 Confidential</Template>
  <TotalTime>1605</TotalTime>
  <Words>178</Words>
  <Application>Microsoft Office PowerPoint</Application>
  <PresentationFormat>Widescreen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Lucida Grande</vt:lpstr>
      <vt:lpstr>Wingdings</vt:lpstr>
      <vt:lpstr>Wingdings 3</vt:lpstr>
      <vt:lpstr>ADITemplate</vt:lpstr>
      <vt:lpstr>ADSP-2156x  Thermal Model  Updated Usage Instructions</vt:lpstr>
      <vt:lpstr> ADSP-2156x ECXML Usage Instructions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Model Support</dc:title>
  <dc:subject/>
  <dc:creator>Downey, Mark</dc:creator>
  <cp:keywords/>
  <dc:description>ADI PowerPoint v.8 © 1995 - 2019 Analog Devices, Inc. All Rights Reserved</dc:description>
  <cp:lastModifiedBy>Sivadasan, Shyam</cp:lastModifiedBy>
  <cp:revision>25</cp:revision>
  <cp:lastPrinted>2015-04-02T14:52:35Z</cp:lastPrinted>
  <dcterms:created xsi:type="dcterms:W3CDTF">2020-10-08T17:10:26Z</dcterms:created>
  <dcterms:modified xsi:type="dcterms:W3CDTF">2022-05-06T05:52:09Z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0x010100654E659704DF0C418EB88AAC9D2E9F98</vt:lpwstr>
  </property>
</Properties>
</file>