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7"/>
  </p:notesMasterIdLst>
  <p:handoutMasterIdLst>
    <p:handoutMasterId r:id="rId8"/>
  </p:handoutMasterIdLst>
  <p:sldIdLst>
    <p:sldId id="277" r:id="rId5"/>
    <p:sldId id="289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000000"/>
    <a:srgbClr val="E7E8EA"/>
    <a:srgbClr val="CBCED2"/>
    <a:srgbClr val="27B34F"/>
    <a:srgbClr val="009FBD"/>
    <a:srgbClr val="009F59"/>
    <a:srgbClr val="003D61"/>
    <a:srgbClr val="3DDCE6"/>
    <a:srgbClr val="7C4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5" autoAdjust="0"/>
  </p:normalViewPr>
  <p:slideViewPr>
    <p:cSldViewPr snapToGrid="0" snapToObjects="1">
      <p:cViewPr varScale="1">
        <p:scale>
          <a:sx n="107" d="100"/>
          <a:sy n="107" d="100"/>
        </p:scale>
        <p:origin x="84" y="500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nnoju, Ramakrishna" userId="08507ff3-d693-40fd-b0d7-d1a545184f07" providerId="ADAL" clId="{FA466E7D-A004-4BAA-8859-AA81DBCA2983}"/>
    <pc:docChg chg="modSld">
      <pc:chgData name="Kannoju, Ramakrishna" userId="08507ff3-d693-40fd-b0d7-d1a545184f07" providerId="ADAL" clId="{FA466E7D-A004-4BAA-8859-AA81DBCA2983}" dt="2023-09-08T09:43:45.387" v="97" actId="20577"/>
      <pc:docMkLst>
        <pc:docMk/>
      </pc:docMkLst>
      <pc:sldChg chg="modSp mod">
        <pc:chgData name="Kannoju, Ramakrishna" userId="08507ff3-d693-40fd-b0d7-d1a545184f07" providerId="ADAL" clId="{FA466E7D-A004-4BAA-8859-AA81DBCA2983}" dt="2023-09-08T09:43:45.387" v="97" actId="20577"/>
        <pc:sldMkLst>
          <pc:docMk/>
          <pc:sldMk cId="1343313276" sldId="277"/>
        </pc:sldMkLst>
        <pc:spChg chg="mod">
          <ac:chgData name="Kannoju, Ramakrishna" userId="08507ff3-d693-40fd-b0d7-d1a545184f07" providerId="ADAL" clId="{FA466E7D-A004-4BAA-8859-AA81DBCA2983}" dt="2023-09-08T09:43:45.387" v="97" actId="20577"/>
          <ac:spMkLst>
            <pc:docMk/>
            <pc:sldMk cId="1343313276" sldId="277"/>
            <ac:spMk id="2" creationId="{E7FA5125-1ECB-754E-8383-CE0DDC0A92F7}"/>
          </ac:spMkLst>
        </pc:spChg>
        <pc:spChg chg="mod">
          <ac:chgData name="Kannoju, Ramakrishna" userId="08507ff3-d693-40fd-b0d7-d1a545184f07" providerId="ADAL" clId="{FA466E7D-A004-4BAA-8859-AA81DBCA2983}" dt="2023-09-08T06:00:53.472" v="44" actId="20577"/>
          <ac:spMkLst>
            <pc:docMk/>
            <pc:sldMk cId="1343313276" sldId="277"/>
            <ac:spMk id="3" creationId="{A9E4E384-5019-BE4A-AB66-3B4D06AA0609}"/>
          </ac:spMkLst>
        </pc:spChg>
      </pc:sldChg>
      <pc:sldChg chg="modSp mod">
        <pc:chgData name="Kannoju, Ramakrishna" userId="08507ff3-d693-40fd-b0d7-d1a545184f07" providerId="ADAL" clId="{FA466E7D-A004-4BAA-8859-AA81DBCA2983}" dt="2023-09-08T09:43:09.521" v="76" actId="403"/>
        <pc:sldMkLst>
          <pc:docMk/>
          <pc:sldMk cId="1433379447" sldId="289"/>
        </pc:sldMkLst>
        <pc:spChg chg="mod">
          <ac:chgData name="Kannoju, Ramakrishna" userId="08507ff3-d693-40fd-b0d7-d1a545184f07" providerId="ADAL" clId="{FA466E7D-A004-4BAA-8859-AA81DBCA2983}" dt="2023-09-08T09:43:09.521" v="76" actId="403"/>
          <ac:spMkLst>
            <pc:docMk/>
            <pc:sldMk cId="1433379447" sldId="289"/>
            <ac:spMk id="2" creationId="{8E5CEE2A-5EFE-491E-8EB8-E5725B17D2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9/8/2023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9/8/2023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814388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0B8651-D313-4300-801F-83656702695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1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85A1A81-92E1-4339-91E3-FEF7698CD1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1" y="1066800"/>
            <a:ext cx="6095999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3BC26B3-64F9-46CF-AA20-6C7A7D6266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-2" y="3551612"/>
            <a:ext cx="6095999" cy="2484812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1B0E2B-A4C6-4A46-9197-90B205C5CFB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096001" y="3551612"/>
            <a:ext cx="6095999" cy="2484812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A88B3B5-E134-46E7-AE4C-353C0EFA3A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66800"/>
            <a:ext cx="12192000" cy="2446020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670712-D5B2-40C4-85A2-FC25CC02088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3535680"/>
            <a:ext cx="12192000" cy="2446020"/>
          </a:xfrm>
          <a:solidFill>
            <a:srgbClr val="0067B9">
              <a:alpha val="40000"/>
            </a:srgb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4E384-5019-BE4A-AB66-3B4D06AA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/>
              <a:t>8</a:t>
            </a:r>
            <a:r>
              <a:rPr lang="en-US" baseline="30000"/>
              <a:t>th</a:t>
            </a:r>
            <a:r>
              <a:rPr lang="en-US"/>
              <a:t> Sep 2023</a:t>
            </a:r>
            <a:br>
              <a:rPr lang="en-US" dirty="0"/>
            </a:br>
            <a:r>
              <a:rPr lang="en-US"/>
              <a:t>Revision 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A5125-1ECB-754E-8383-CE0DDC0A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838200"/>
            <a:ext cx="6354664" cy="3647122"/>
          </a:xfrm>
        </p:spPr>
        <p:txBody>
          <a:bodyPr anchor="ctr">
            <a:normAutofit/>
          </a:bodyPr>
          <a:lstStyle/>
          <a:p>
            <a:r>
              <a:rPr lang="en-US" sz="3600"/>
              <a:t>ADSP-21560, ADSP-21561 &amp; ADSP-21564 Thermal </a:t>
            </a:r>
            <a:r>
              <a:rPr lang="en-US" sz="3600" dirty="0"/>
              <a:t>Model </a:t>
            </a:r>
            <a:br>
              <a:rPr lang="en-US" sz="3600" dirty="0"/>
            </a:br>
            <a:r>
              <a:rPr lang="en-US" sz="3600" dirty="0"/>
              <a:t>Updated Usage Instructions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5C30E-3510-F942-AC51-F754495BF9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D789E6-1137-5244-9B74-6F7D77C1FF03}" type="datetime3">
              <a:rPr lang="en-US" i="0" smtClean="0"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49F85-9BB8-CE47-9465-D71AD9FFA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68F0E-80BC-3344-9E1A-4150E225B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</p:spTree>
    <p:extLst>
      <p:ext uri="{BB962C8B-B14F-4D97-AF65-F5344CB8AC3E}">
        <p14:creationId xmlns:p14="http://schemas.microsoft.com/office/powerpoint/2010/main" val="13433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EE2A-5EFE-491E-8EB8-E5725B17D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001501" cy="1261884"/>
          </a:xfrm>
        </p:spPr>
        <p:txBody>
          <a:bodyPr/>
          <a:lstStyle/>
          <a:p>
            <a:r>
              <a:rPr lang="en-US" sz="3200" dirty="0"/>
              <a:t> ADSP-21560, ADSP-21561 &amp; ADSP-21454 ECXML Usage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8F392-4D67-4B50-9B50-FD1EF80D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26435"/>
            <a:ext cx="11493500" cy="49149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authoring tool for the detailed ECXML model is </a:t>
            </a:r>
            <a:r>
              <a:rPr lang="en-US" dirty="0" err="1">
                <a:solidFill>
                  <a:schemeClr val="tx1"/>
                </a:solidFill>
              </a:rPr>
              <a:t>Simcenter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FloTHERM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Refer to JEP181 to understand differences between authoring and importing tool assumptions.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Default die power on ADI model is set to 999W. This is not valid for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Customers should check with ADI to provide correct die power.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999W numbers must be changed to a power appropriate for your application before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Search for “&gt;999” and replace the “999.000” with your application thermal power.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By default, this model is only valid for steady state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transient thermal model is required, customer should request an updated detailed ECXML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106C7-F36E-42AF-9062-42DC5790F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B7B3A-ED75-4103-8A85-64DD6DD3A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B8B884-3E05-46C6-91AB-5CDD8DA2A0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September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7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Custom 5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FED1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0 16x9 Confidential" id="{C0B4C365-FC30-CD4F-9A54-B08AE624FF3F}" vid="{231DFBB3-E53D-B743-9540-5F78AD669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DC644D710A4341AFD0991BC903C207" ma:contentTypeVersion="10" ma:contentTypeDescription="Create a new document." ma:contentTypeScope="" ma:versionID="b719b5e5b9770b4b31dfa5a590a6519b">
  <xsd:schema xmlns:xsd="http://www.w3.org/2001/XMLSchema" xmlns:xs="http://www.w3.org/2001/XMLSchema" xmlns:p="http://schemas.microsoft.com/office/2006/metadata/properties" xmlns:ns3="0d74e617-c1db-4170-bd87-5110394cb834" targetNamespace="http://schemas.microsoft.com/office/2006/metadata/properties" ma:root="true" ma:fieldsID="8ff28c6317e83bd8b3a446cdbe47f6a2" ns3:_="">
    <xsd:import namespace="0d74e617-c1db-4170-bd87-5110394cb83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4e617-c1db-4170-bd87-5110394cb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849B02-2D3F-44FB-9998-BCB35C3A43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74e617-c1db-4170-bd87-5110394cb8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07D72F2-AE2F-44D6-971B-45A945D02B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EEB6B2-835B-4331-8A5C-DB0F864522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 2020 16x9 Confidential</Template>
  <TotalTime>410</TotalTime>
  <Words>186</Words>
  <Application>Microsoft Office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Lucida Grande</vt:lpstr>
      <vt:lpstr>Wingdings</vt:lpstr>
      <vt:lpstr>Wingdings 3</vt:lpstr>
      <vt:lpstr>ADITemplate</vt:lpstr>
      <vt:lpstr>ADSP-21560, ADSP-21561 &amp; ADSP-21564 Thermal Model  Updated Usage Instructions</vt:lpstr>
      <vt:lpstr> ADSP-21560, ADSP-21561 &amp; ADSP-21454 ECXML Usage Instructions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 Support</dc:title>
  <dc:subject/>
  <dc:creator>Downey, Mark</dc:creator>
  <cp:keywords/>
  <dc:description>ADI PowerPoint v.8 © 1995 - 2019 Analog Devices, Inc. All Rights Reserved</dc:description>
  <cp:lastModifiedBy>Kannoju, Ramakrishna</cp:lastModifiedBy>
  <cp:revision>23</cp:revision>
  <cp:lastPrinted>2015-04-02T14:52:35Z</cp:lastPrinted>
  <dcterms:created xsi:type="dcterms:W3CDTF">2020-10-08T17:10:26Z</dcterms:created>
  <dcterms:modified xsi:type="dcterms:W3CDTF">2023-09-08T09:43:46Z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0x010100D1DC644D710A4341AFD0991BC903C207</vt:lpwstr>
  </property>
</Properties>
</file>