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D7146A-1C3D-384E-9098-C2D1DD5C9790}" v="6" dt="2025-11-05T21:11:54.5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4660"/>
  </p:normalViewPr>
  <p:slideViewPr>
    <p:cSldViewPr snapToGrid="0">
      <p:cViewPr>
        <p:scale>
          <a:sx n="185" d="100"/>
          <a:sy n="185" d="100"/>
        </p:scale>
        <p:origin x="-1280" y="-1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plan, Todd" userId="f241f383-eb38-4fd3-bc67-bcb26aa755bc" providerId="ADAL" clId="{46D7146A-1C3D-384E-9098-C2D1DD5C9790}"/>
    <pc:docChg chg="undo custSel modSld">
      <pc:chgData name="Kaplan, Todd" userId="f241f383-eb38-4fd3-bc67-bcb26aa755bc" providerId="ADAL" clId="{46D7146A-1C3D-384E-9098-C2D1DD5C9790}" dt="2025-11-05T21:12:03.260" v="82" actId="1076"/>
      <pc:docMkLst>
        <pc:docMk/>
      </pc:docMkLst>
      <pc:sldChg chg="addSp modSp mod">
        <pc:chgData name="Kaplan, Todd" userId="f241f383-eb38-4fd3-bc67-bcb26aa755bc" providerId="ADAL" clId="{46D7146A-1C3D-384E-9098-C2D1DD5C9790}" dt="2025-11-05T21:09:08.643" v="35" actId="20577"/>
        <pc:sldMkLst>
          <pc:docMk/>
          <pc:sldMk cId="68697589" sldId="256"/>
        </pc:sldMkLst>
        <pc:spChg chg="add mod">
          <ac:chgData name="Kaplan, Todd" userId="f241f383-eb38-4fd3-bc67-bcb26aa755bc" providerId="ADAL" clId="{46D7146A-1C3D-384E-9098-C2D1DD5C9790}" dt="2025-11-05T21:09:08.643" v="35" actId="20577"/>
          <ac:spMkLst>
            <pc:docMk/>
            <pc:sldMk cId="68697589" sldId="256"/>
            <ac:spMk id="2" creationId="{59192CAC-614C-DD93-FC46-4E7BA671B6D4}"/>
          </ac:spMkLst>
        </pc:spChg>
        <pc:spChg chg="mod">
          <ac:chgData name="Kaplan, Todd" userId="f241f383-eb38-4fd3-bc67-bcb26aa755bc" providerId="ADAL" clId="{46D7146A-1C3D-384E-9098-C2D1DD5C9790}" dt="2025-11-05T21:08:57.062" v="26" actId="1076"/>
          <ac:spMkLst>
            <pc:docMk/>
            <pc:sldMk cId="68697589" sldId="256"/>
            <ac:spMk id="6" creationId="{3961FF95-D632-45C6-BA03-73D97021385F}"/>
          </ac:spMkLst>
        </pc:spChg>
      </pc:sldChg>
      <pc:sldChg chg="addSp delSp modSp mod">
        <pc:chgData name="Kaplan, Todd" userId="f241f383-eb38-4fd3-bc67-bcb26aa755bc" providerId="ADAL" clId="{46D7146A-1C3D-384E-9098-C2D1DD5C9790}" dt="2025-11-05T21:12:03.260" v="82" actId="1076"/>
        <pc:sldMkLst>
          <pc:docMk/>
          <pc:sldMk cId="3287033697" sldId="257"/>
        </pc:sldMkLst>
        <pc:picChg chg="add mod">
          <ac:chgData name="Kaplan, Todd" userId="f241f383-eb38-4fd3-bc67-bcb26aa755bc" providerId="ADAL" clId="{46D7146A-1C3D-384E-9098-C2D1DD5C9790}" dt="2025-11-05T21:08:32.873" v="25" actId="1036"/>
          <ac:picMkLst>
            <pc:docMk/>
            <pc:sldMk cId="3287033697" sldId="257"/>
            <ac:picMk id="3" creationId="{6A112B3C-33F7-5505-DA32-AF7446F9F809}"/>
          </ac:picMkLst>
        </pc:picChg>
        <pc:picChg chg="add del mod">
          <ac:chgData name="Kaplan, Todd" userId="f241f383-eb38-4fd3-bc67-bcb26aa755bc" providerId="ADAL" clId="{46D7146A-1C3D-384E-9098-C2D1DD5C9790}" dt="2025-11-05T21:09:36.190" v="36" actId="478"/>
          <ac:picMkLst>
            <pc:docMk/>
            <pc:sldMk cId="3287033697" sldId="257"/>
            <ac:picMk id="5" creationId="{92B67ED0-64BC-8E4E-AE1B-F9C7BDAAECE9}"/>
          </ac:picMkLst>
        </pc:picChg>
        <pc:picChg chg="mod">
          <ac:chgData name="Kaplan, Todd" userId="f241f383-eb38-4fd3-bc67-bcb26aa755bc" providerId="ADAL" clId="{46D7146A-1C3D-384E-9098-C2D1DD5C9790}" dt="2025-11-05T21:11:21.728" v="77" actId="1076"/>
          <ac:picMkLst>
            <pc:docMk/>
            <pc:sldMk cId="3287033697" sldId="257"/>
            <ac:picMk id="6" creationId="{286E3091-9161-4B00-8C31-9ADB9DCFF336}"/>
          </ac:picMkLst>
        </pc:picChg>
        <pc:picChg chg="add del mod">
          <ac:chgData name="Kaplan, Todd" userId="f241f383-eb38-4fd3-bc67-bcb26aa755bc" providerId="ADAL" clId="{46D7146A-1C3D-384E-9098-C2D1DD5C9790}" dt="2025-11-05T21:09:38.197" v="38" actId="478"/>
          <ac:picMkLst>
            <pc:docMk/>
            <pc:sldMk cId="3287033697" sldId="257"/>
            <ac:picMk id="7" creationId="{04E64A83-33D0-7CE4-E8BA-040C03EB7EDD}"/>
          </ac:picMkLst>
        </pc:picChg>
        <pc:picChg chg="add mod">
          <ac:chgData name="Kaplan, Todd" userId="f241f383-eb38-4fd3-bc67-bcb26aa755bc" providerId="ADAL" clId="{46D7146A-1C3D-384E-9098-C2D1DD5C9790}" dt="2025-11-05T21:12:03.260" v="82" actId="1076"/>
          <ac:picMkLst>
            <pc:docMk/>
            <pc:sldMk cId="3287033697" sldId="257"/>
            <ac:picMk id="8" creationId="{719E8DF6-147A-2276-0BB4-5FAF95A7F2FA}"/>
          </ac:picMkLst>
        </pc:picChg>
        <pc:picChg chg="add mod">
          <ac:chgData name="Kaplan, Todd" userId="f241f383-eb38-4fd3-bc67-bcb26aa755bc" providerId="ADAL" clId="{46D7146A-1C3D-384E-9098-C2D1DD5C9790}" dt="2025-11-05T21:10:43.294" v="51" actId="1076"/>
          <ac:picMkLst>
            <pc:docMk/>
            <pc:sldMk cId="3287033697" sldId="257"/>
            <ac:picMk id="9" creationId="{27EF2BD4-D335-DD5E-CC8E-BF5ED48EC03A}"/>
          </ac:picMkLst>
        </pc:picChg>
        <pc:picChg chg="add del mod">
          <ac:chgData name="Kaplan, Todd" userId="f241f383-eb38-4fd3-bc67-bcb26aa755bc" providerId="ADAL" clId="{46D7146A-1C3D-384E-9098-C2D1DD5C9790}" dt="2025-11-05T21:10:07.138" v="43" actId="478"/>
          <ac:picMkLst>
            <pc:docMk/>
            <pc:sldMk cId="3287033697" sldId="257"/>
            <ac:picMk id="10" creationId="{F94F0B72-5C04-D141-01E5-502EF12CF2B9}"/>
          </ac:picMkLst>
        </pc:picChg>
      </pc:sldChg>
    </pc:docChg>
  </pc:docChgLst>
  <pc:docChgLst>
    <pc:chgData name="Kaplan, Todd" userId="f241f383-eb38-4fd3-bc67-bcb26aa755bc" providerId="ADAL" clId="{D6218C58-2524-4C06-B299-97E7B57339DF}"/>
    <pc:docChg chg="undo custSel addSld modSld">
      <pc:chgData name="Kaplan, Todd" userId="f241f383-eb38-4fd3-bc67-bcb26aa755bc" providerId="ADAL" clId="{D6218C58-2524-4C06-B299-97E7B57339DF}" dt="2022-08-24T16:43:36.995" v="39" actId="1076"/>
      <pc:docMkLst>
        <pc:docMk/>
      </pc:docMkLst>
      <pc:sldChg chg="addSp delSp modSp mod">
        <pc:chgData name="Kaplan, Todd" userId="f241f383-eb38-4fd3-bc67-bcb26aa755bc" providerId="ADAL" clId="{D6218C58-2524-4C06-B299-97E7B57339DF}" dt="2022-08-24T16:43:16.785" v="35" actId="21"/>
        <pc:sldMkLst>
          <pc:docMk/>
          <pc:sldMk cId="68697589" sldId="256"/>
        </pc:sldMkLst>
        <pc:spChg chg="mod">
          <ac:chgData name="Kaplan, Todd" userId="f241f383-eb38-4fd3-bc67-bcb26aa755bc" providerId="ADAL" clId="{D6218C58-2524-4C06-B299-97E7B57339DF}" dt="2022-08-24T16:40:50.966" v="14" actId="14100"/>
          <ac:spMkLst>
            <pc:docMk/>
            <pc:sldMk cId="68697589" sldId="256"/>
            <ac:spMk id="6" creationId="{3961FF95-D632-45C6-BA03-73D97021385F}"/>
          </ac:spMkLst>
        </pc:spChg>
        <pc:spChg chg="add mod">
          <ac:chgData name="Kaplan, Todd" userId="f241f383-eb38-4fd3-bc67-bcb26aa755bc" providerId="ADAL" clId="{D6218C58-2524-4C06-B299-97E7B57339DF}" dt="2022-08-24T16:42:13.939" v="20" actId="1076"/>
          <ac:spMkLst>
            <pc:docMk/>
            <pc:sldMk cId="68697589" sldId="256"/>
            <ac:spMk id="15" creationId="{7EEA26D6-92A8-4A2B-9480-BB7784AB8EA6}"/>
          </ac:spMkLst>
        </pc:spChg>
        <pc:picChg chg="add del mod">
          <ac:chgData name="Kaplan, Todd" userId="f241f383-eb38-4fd3-bc67-bcb26aa755bc" providerId="ADAL" clId="{D6218C58-2524-4C06-B299-97E7B57339DF}" dt="2022-08-24T16:40:13.519" v="10" actId="478"/>
          <ac:picMkLst>
            <pc:docMk/>
            <pc:sldMk cId="68697589" sldId="256"/>
            <ac:picMk id="2" creationId="{5BDE12B7-1A05-41BF-8CD5-A0D0C0E0DB33}"/>
          </ac:picMkLst>
        </pc:picChg>
        <pc:picChg chg="mod">
          <ac:chgData name="Kaplan, Todd" userId="f241f383-eb38-4fd3-bc67-bcb26aa755bc" providerId="ADAL" clId="{D6218C58-2524-4C06-B299-97E7B57339DF}" dt="2022-08-24T16:40:41.166" v="12" actId="1076"/>
          <ac:picMkLst>
            <pc:docMk/>
            <pc:sldMk cId="68697589" sldId="256"/>
            <ac:picMk id="3" creationId="{5D74C954-AF53-4015-9327-618B16502E32}"/>
          </ac:picMkLst>
        </pc:picChg>
        <pc:picChg chg="add mod">
          <ac:chgData name="Kaplan, Todd" userId="f241f383-eb38-4fd3-bc67-bcb26aa755bc" providerId="ADAL" clId="{D6218C58-2524-4C06-B299-97E7B57339DF}" dt="2022-08-24T16:39:35.403" v="1" actId="1076"/>
          <ac:picMkLst>
            <pc:docMk/>
            <pc:sldMk cId="68697589" sldId="256"/>
            <ac:picMk id="10" creationId="{63FD049B-E7FA-4EA7-9077-197D51827713}"/>
          </ac:picMkLst>
        </pc:picChg>
        <pc:picChg chg="add del mod">
          <ac:chgData name="Kaplan, Todd" userId="f241f383-eb38-4fd3-bc67-bcb26aa755bc" providerId="ADAL" clId="{D6218C58-2524-4C06-B299-97E7B57339DF}" dt="2022-08-24T16:42:03.230" v="17" actId="478"/>
          <ac:picMkLst>
            <pc:docMk/>
            <pc:sldMk cId="68697589" sldId="256"/>
            <ac:picMk id="12" creationId="{66743DAC-C53F-4690-98E8-FDB2ADA1DC05}"/>
          </ac:picMkLst>
        </pc:picChg>
        <pc:picChg chg="add mod">
          <ac:chgData name="Kaplan, Todd" userId="f241f383-eb38-4fd3-bc67-bcb26aa755bc" providerId="ADAL" clId="{D6218C58-2524-4C06-B299-97E7B57339DF}" dt="2022-08-24T16:41:26.809" v="16" actId="1076"/>
          <ac:picMkLst>
            <pc:docMk/>
            <pc:sldMk cId="68697589" sldId="256"/>
            <ac:picMk id="13" creationId="{A09EF139-E2CD-4ED6-8462-7D32FEC98F1C}"/>
          </ac:picMkLst>
        </pc:picChg>
        <pc:picChg chg="add mod">
          <ac:chgData name="Kaplan, Todd" userId="f241f383-eb38-4fd3-bc67-bcb26aa755bc" providerId="ADAL" clId="{D6218C58-2524-4C06-B299-97E7B57339DF}" dt="2022-08-24T16:41:26.809" v="16" actId="1076"/>
          <ac:picMkLst>
            <pc:docMk/>
            <pc:sldMk cId="68697589" sldId="256"/>
            <ac:picMk id="14" creationId="{B6D09C35-5F12-4760-8959-4F5BDAFC314E}"/>
          </ac:picMkLst>
        </pc:picChg>
        <pc:picChg chg="add del mod">
          <ac:chgData name="Kaplan, Todd" userId="f241f383-eb38-4fd3-bc67-bcb26aa755bc" providerId="ADAL" clId="{D6218C58-2524-4C06-B299-97E7B57339DF}" dt="2022-08-24T16:43:16.785" v="35" actId="21"/>
          <ac:picMkLst>
            <pc:docMk/>
            <pc:sldMk cId="68697589" sldId="256"/>
            <ac:picMk id="17" creationId="{273C33FC-62F2-4657-B320-C7569C3BC320}"/>
          </ac:picMkLst>
        </pc:picChg>
        <pc:picChg chg="add mod">
          <ac:chgData name="Kaplan, Todd" userId="f241f383-eb38-4fd3-bc67-bcb26aa755bc" providerId="ADAL" clId="{D6218C58-2524-4C06-B299-97E7B57339DF}" dt="2022-08-24T16:42:41.802" v="27" actId="1076"/>
          <ac:picMkLst>
            <pc:docMk/>
            <pc:sldMk cId="68697589" sldId="256"/>
            <ac:picMk id="18" creationId="{8A23EE11-A2BF-404C-B6B0-5077A23DE338}"/>
          </ac:picMkLst>
        </pc:picChg>
      </pc:sldChg>
      <pc:sldChg chg="addSp delSp modSp new mod">
        <pc:chgData name="Kaplan, Todd" userId="f241f383-eb38-4fd3-bc67-bcb26aa755bc" providerId="ADAL" clId="{D6218C58-2524-4C06-B299-97E7B57339DF}" dt="2022-08-24T16:43:36.995" v="39" actId="1076"/>
        <pc:sldMkLst>
          <pc:docMk/>
          <pc:sldMk cId="3287033697" sldId="257"/>
        </pc:sldMkLst>
        <pc:spChg chg="del">
          <ac:chgData name="Kaplan, Todd" userId="f241f383-eb38-4fd3-bc67-bcb26aa755bc" providerId="ADAL" clId="{D6218C58-2524-4C06-B299-97E7B57339DF}" dt="2022-08-24T16:42:54.064" v="29" actId="478"/>
          <ac:spMkLst>
            <pc:docMk/>
            <pc:sldMk cId="3287033697" sldId="257"/>
            <ac:spMk id="3" creationId="{3E20172F-52CE-4EEF-85AA-4AD24E417AA3}"/>
          </ac:spMkLst>
        </pc:spChg>
        <pc:picChg chg="add mod">
          <ac:chgData name="Kaplan, Todd" userId="f241f383-eb38-4fd3-bc67-bcb26aa755bc" providerId="ADAL" clId="{D6218C58-2524-4C06-B299-97E7B57339DF}" dt="2022-08-24T16:43:04.707" v="31" actId="1076"/>
          <ac:picMkLst>
            <pc:docMk/>
            <pc:sldMk cId="3287033697" sldId="257"/>
            <ac:picMk id="4" creationId="{7D199AF2-710D-4F03-A704-105D78CB478D}"/>
          </ac:picMkLst>
        </pc:picChg>
        <pc:picChg chg="add del mod">
          <ac:chgData name="Kaplan, Todd" userId="f241f383-eb38-4fd3-bc67-bcb26aa755bc" providerId="ADAL" clId="{D6218C58-2524-4C06-B299-97E7B57339DF}" dt="2022-08-24T16:43:06.795" v="32" actId="478"/>
          <ac:picMkLst>
            <pc:docMk/>
            <pc:sldMk cId="3287033697" sldId="257"/>
            <ac:picMk id="5" creationId="{232A2489-5D27-4524-B7D2-D722EDDCBFF6}"/>
          </ac:picMkLst>
        </pc:picChg>
        <pc:picChg chg="add mod">
          <ac:chgData name="Kaplan, Todd" userId="f241f383-eb38-4fd3-bc67-bcb26aa755bc" providerId="ADAL" clId="{D6218C58-2524-4C06-B299-97E7B57339DF}" dt="2022-08-24T16:43:36.995" v="39" actId="1076"/>
          <ac:picMkLst>
            <pc:docMk/>
            <pc:sldMk cId="3287033697" sldId="257"/>
            <ac:picMk id="6" creationId="{286E3091-9161-4B00-8C31-9ADB9DCFF336}"/>
          </ac:picMkLst>
        </pc:picChg>
      </pc:sldChg>
    </pc:docChg>
  </pc:docChgLst>
  <pc:docChgLst>
    <pc:chgData name="Kaplan, Todd" userId="f241f383-eb38-4fd3-bc67-bcb26aa755bc" providerId="ADAL" clId="{85E21536-7E02-448E-9149-A1A0CD8F9C0E}"/>
    <pc:docChg chg="undo redo custSel modSld">
      <pc:chgData name="Kaplan, Todd" userId="f241f383-eb38-4fd3-bc67-bcb26aa755bc" providerId="ADAL" clId="{85E21536-7E02-448E-9149-A1A0CD8F9C0E}" dt="2021-03-23T10:07:40.190" v="49" actId="164"/>
      <pc:docMkLst>
        <pc:docMk/>
      </pc:docMkLst>
      <pc:sldChg chg="addSp delSp modSp mod">
        <pc:chgData name="Kaplan, Todd" userId="f241f383-eb38-4fd3-bc67-bcb26aa755bc" providerId="ADAL" clId="{85E21536-7E02-448E-9149-A1A0CD8F9C0E}" dt="2021-03-23T10:07:40.190" v="49" actId="164"/>
        <pc:sldMkLst>
          <pc:docMk/>
          <pc:sldMk cId="68697589" sldId="256"/>
        </pc:sldMkLst>
        <pc:spChg chg="mod">
          <ac:chgData name="Kaplan, Todd" userId="f241f383-eb38-4fd3-bc67-bcb26aa755bc" providerId="ADAL" clId="{85E21536-7E02-448E-9149-A1A0CD8F9C0E}" dt="2021-03-23T10:04:13.537" v="2" actId="1076"/>
          <ac:spMkLst>
            <pc:docMk/>
            <pc:sldMk cId="68697589" sldId="256"/>
            <ac:spMk id="6" creationId="{3961FF95-D632-45C6-BA03-73D97021385F}"/>
          </ac:spMkLst>
        </pc:spChg>
        <pc:spChg chg="mod">
          <ac:chgData name="Kaplan, Todd" userId="f241f383-eb38-4fd3-bc67-bcb26aa755bc" providerId="ADAL" clId="{85E21536-7E02-448E-9149-A1A0CD8F9C0E}" dt="2021-03-23T10:04:18.217" v="3" actId="1076"/>
          <ac:spMkLst>
            <pc:docMk/>
            <pc:sldMk cId="68697589" sldId="256"/>
            <ac:spMk id="7" creationId="{5F9A8BF3-9CD3-4A67-9EE7-D36A0C132076}"/>
          </ac:spMkLst>
        </pc:spChg>
        <pc:spChg chg="add mod">
          <ac:chgData name="Kaplan, Todd" userId="f241f383-eb38-4fd3-bc67-bcb26aa755bc" providerId="ADAL" clId="{85E21536-7E02-448E-9149-A1A0CD8F9C0E}" dt="2021-03-23T10:05:21.982" v="41" actId="14100"/>
          <ac:spMkLst>
            <pc:docMk/>
            <pc:sldMk cId="68697589" sldId="256"/>
            <ac:spMk id="11" creationId="{F61137B6-7D55-41AE-A1C0-CB1AE1EC64F0}"/>
          </ac:spMkLst>
        </pc:spChg>
        <pc:grpChg chg="add mod">
          <ac:chgData name="Kaplan, Todd" userId="f241f383-eb38-4fd3-bc67-bcb26aa755bc" providerId="ADAL" clId="{85E21536-7E02-448E-9149-A1A0CD8F9C0E}" dt="2021-03-23T10:07:40.190" v="49" actId="164"/>
          <ac:grpSpMkLst>
            <pc:docMk/>
            <pc:sldMk cId="68697589" sldId="256"/>
            <ac:grpSpMk id="4" creationId="{C9940539-4EB9-4691-B09E-DA2C7106C31A}"/>
          </ac:grpSpMkLst>
        </pc:grpChg>
        <pc:picChg chg="del mod">
          <ac:chgData name="Kaplan, Todd" userId="f241f383-eb38-4fd3-bc67-bcb26aa755bc" providerId="ADAL" clId="{85E21536-7E02-448E-9149-A1A0CD8F9C0E}" dt="2021-03-23T10:07:09.324" v="46" actId="478"/>
          <ac:picMkLst>
            <pc:docMk/>
            <pc:sldMk cId="68697589" sldId="256"/>
            <ac:picMk id="2" creationId="{995AA578-B1CF-4B14-9AC1-5D669582E179}"/>
          </ac:picMkLst>
        </pc:picChg>
        <pc:picChg chg="add mod">
          <ac:chgData name="Kaplan, Todd" userId="f241f383-eb38-4fd3-bc67-bcb26aa755bc" providerId="ADAL" clId="{85E21536-7E02-448E-9149-A1A0CD8F9C0E}" dt="2021-03-23T10:07:40.190" v="49" actId="164"/>
          <ac:picMkLst>
            <pc:docMk/>
            <pc:sldMk cId="68697589" sldId="256"/>
            <ac:picMk id="3" creationId="{5D74C954-AF53-4015-9327-618B16502E32}"/>
          </ac:picMkLst>
        </pc:picChg>
        <pc:picChg chg="add mod">
          <ac:chgData name="Kaplan, Todd" userId="f241f383-eb38-4fd3-bc67-bcb26aa755bc" providerId="ADAL" clId="{85E21536-7E02-448E-9149-A1A0CD8F9C0E}" dt="2021-03-23T10:07:40.190" v="49" actId="164"/>
          <ac:picMkLst>
            <pc:docMk/>
            <pc:sldMk cId="68697589" sldId="256"/>
            <ac:picMk id="8" creationId="{E4505FE7-3CCF-4A0F-B30E-E48981979604}"/>
          </ac:picMkLst>
        </pc:picChg>
        <pc:picChg chg="add del mod">
          <ac:chgData name="Kaplan, Todd" userId="f241f383-eb38-4fd3-bc67-bcb26aa755bc" providerId="ADAL" clId="{85E21536-7E02-448E-9149-A1A0CD8F9C0E}" dt="2021-03-23T10:05:29.297" v="42" actId="478"/>
          <ac:picMkLst>
            <pc:docMk/>
            <pc:sldMk cId="68697589" sldId="256"/>
            <ac:picMk id="10" creationId="{6738E63D-2683-4C3A-9BAD-9A8200F815F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18F91-A0BA-4CFE-BF4C-6143FFE9CB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DA65E9-7F19-4FF8-884B-4EA409913C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065EE-A846-4002-A9F7-51E94C666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AA940-E9DA-452E-BEA8-D0A902F50302}" type="datetimeFigureOut">
              <a:rPr lang="en-US" smtClean="0"/>
              <a:t>11/5/25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5874AE-6F41-440A-826C-7793D163A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CC767D-40E3-4F67-A55C-D3B70A8CD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34076-25B2-46D3-A467-BB01B1B27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027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84B53-CA01-4722-A08C-89A5F3FCB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BF7313-FEA6-4484-8553-1265C386B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FA386-3E30-4388-B9ED-CD370CDF3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AA940-E9DA-452E-BEA8-D0A902F50302}" type="datetimeFigureOut">
              <a:rPr lang="en-US" smtClean="0"/>
              <a:t>11/5/25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B253DB-7A79-4D2E-B75D-2669E6499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0A2D60-895F-4652-8B76-31148F829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34076-25B2-46D3-A467-BB01B1B27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18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7A99DD-CF04-448C-AD1F-DA1B75C48A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6059CA-234A-4031-AB41-2538D6D0D0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6718D4-DBB9-4420-974F-8CD6D35EC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AA940-E9DA-452E-BEA8-D0A902F50302}" type="datetimeFigureOut">
              <a:rPr lang="en-US" smtClean="0"/>
              <a:t>11/5/25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09348D-1DA1-4245-8907-0CA8FC699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3B25BB-21CA-4670-9DBD-5D7578BA6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34076-25B2-46D3-A467-BB01B1B27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515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E79AB-BD9A-4740-B26A-BD2D7A3F5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D36151-2B44-41FC-86B1-6A593C69C9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287B2D-48BA-4243-8C14-FCADC3127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AA940-E9DA-452E-BEA8-D0A902F50302}" type="datetimeFigureOut">
              <a:rPr lang="en-US" smtClean="0"/>
              <a:t>11/5/25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5CEB2-7906-4782-8E94-FD4D9743F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B95A33-4E76-49FE-83AB-2CD6787CB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34076-25B2-46D3-A467-BB01B1B27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803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DCDA6-AD0E-43A1-B06B-8CB3B0E24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35B449-AB51-4A70-A27A-20337CC4D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E0EBA-2F9B-4A1B-B3D0-E582114B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AA940-E9DA-452E-BEA8-D0A902F50302}" type="datetimeFigureOut">
              <a:rPr lang="en-US" smtClean="0"/>
              <a:t>11/5/25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9E90B-C711-40B3-B325-ACC230160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957B8-782B-4CAD-946C-991F028B0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34076-25B2-46D3-A467-BB01B1B27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455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D7241-0F63-48C9-973E-178716939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4BE96-40B3-409F-BCAB-4CDC03FBF9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4B8B87-6287-406F-AA17-F1650AC5A0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4EA107-9EE2-40CB-A409-18840B54E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AA940-E9DA-452E-BEA8-D0A902F50302}" type="datetimeFigureOut">
              <a:rPr lang="en-US" smtClean="0"/>
              <a:t>11/5/25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22CFFA-E347-49B6-BB7F-6BACA7F1A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A3A48-E04C-4EF9-9EAA-3832DF6DB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34076-25B2-46D3-A467-BB01B1B27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336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E3A61-D867-4606-B379-511CED69C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BA58A-8B30-44EB-92DF-1EFB571950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5907F3-5D0A-4F1F-9BE4-E7651F3E75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D6E2A5-46ED-4742-AF37-60B6A0E5D3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B4B77B-F689-4C57-9C59-AC8DE033CA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A87086-8BA7-4C0A-8034-5249E004A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AA940-E9DA-452E-BEA8-D0A902F50302}" type="datetimeFigureOut">
              <a:rPr lang="en-US" smtClean="0"/>
              <a:t>11/5/25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0C8483-297E-4025-8220-FEA8C19FC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16498E-B75E-4C9E-866A-D2F8D71FE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34076-25B2-46D3-A467-BB01B1B27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472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7D638-9DEC-4B64-A2F6-A3173C892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FE04B5-AD67-4BF4-9621-C4AA55082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AA940-E9DA-452E-BEA8-D0A902F50302}" type="datetimeFigureOut">
              <a:rPr lang="en-US" smtClean="0"/>
              <a:t>11/5/25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345F96-5F51-4BB7-AAD0-E2F67ECCE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16-DF25-4F12-8588-5FFE56736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34076-25B2-46D3-A467-BB01B1B27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941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02DB72-B7E9-4610-ADE7-34B8044B2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AA940-E9DA-452E-BEA8-D0A902F50302}" type="datetimeFigureOut">
              <a:rPr lang="en-US" smtClean="0"/>
              <a:t>11/5/25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60DAA8-7543-4807-B971-A4F7003A9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22E13A-C70D-40D6-B102-85835BB3C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34076-25B2-46D3-A467-BB01B1B27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934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801D-7D27-4D37-8F23-FD6797B64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22034-4F1C-47FF-9113-5F1C63CDB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FD77F0-8E11-43DA-B145-B99F872ADE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E07D88-8384-40CC-9EB4-B0BD8D99D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AA940-E9DA-452E-BEA8-D0A902F50302}" type="datetimeFigureOut">
              <a:rPr lang="en-US" smtClean="0"/>
              <a:t>11/5/25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8D966-1414-43D4-9A9D-F45D192F2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5E6EC2-3C8D-46D5-AD64-0037F3F63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34076-25B2-46D3-A467-BB01B1B27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444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597C6-C633-4D6B-A988-E18957B5A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8FB5F6-FEAC-413B-B22E-A38AD713FE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AEDD4C-209A-40EA-AE27-AA96A051BD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EFEC5D-31CE-4C1F-A95C-A32C5F97A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AA940-E9DA-452E-BEA8-D0A902F50302}" type="datetimeFigureOut">
              <a:rPr lang="en-US" smtClean="0"/>
              <a:t>11/5/25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2C68B8-4EB9-4937-9648-F602F96ED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5EFD07-EBF2-4AAB-9ED6-9D1CD899E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34076-25B2-46D3-A467-BB01B1B27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508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8B761F-64A3-4471-BDEB-EC26AE685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8CAD95-D5FF-41A1-8E2E-BA78BB2740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F6E70A-80AB-4340-A038-22D181F677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AA940-E9DA-452E-BEA8-D0A902F50302}" type="datetimeFigureOut">
              <a:rPr lang="en-US" smtClean="0"/>
              <a:t>11/5/25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9EB30-A970-4BFC-938D-F8DA822AF0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8F1AFD-6E31-4788-A538-BDC7ABDF88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34076-25B2-46D3-A467-BB01B1B27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0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BC27C67-414B-418D-AE94-50B44E919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710" y="3210262"/>
            <a:ext cx="5953956" cy="3715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61FF95-D632-45C6-BA03-73D97021385F}"/>
              </a:ext>
            </a:extLst>
          </p:cNvPr>
          <p:cNvSpPr txBox="1"/>
          <p:nvPr/>
        </p:nvSpPr>
        <p:spPr>
          <a:xfrm>
            <a:off x="4268619" y="126211"/>
            <a:ext cx="476925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atin typeface="Century Gothic" panose="020B0502020202020204" pitchFamily="34" charset="0"/>
              </a:rPr>
              <a:t>LTCXXXX Testbench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9A8BF3-9CD3-4A67-9EE7-D36A0C132076}"/>
              </a:ext>
            </a:extLst>
          </p:cNvPr>
          <p:cNvSpPr txBox="1"/>
          <p:nvPr/>
        </p:nvSpPr>
        <p:spPr>
          <a:xfrm>
            <a:off x="4626428" y="934158"/>
            <a:ext cx="47115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atin typeface="Century Gothic" panose="020B0502020202020204" pitchFamily="34" charset="0"/>
              </a:rPr>
              <a:t>LTM2985 Testbench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1CA8227-3935-4678-A2C0-EF0FD7E44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5421" y="3172187"/>
            <a:ext cx="4276725" cy="4476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1137B6-7D55-41AE-A1C0-CB1AE1EC64F0}"/>
              </a:ext>
            </a:extLst>
          </p:cNvPr>
          <p:cNvSpPr txBox="1"/>
          <p:nvPr/>
        </p:nvSpPr>
        <p:spPr>
          <a:xfrm>
            <a:off x="2696547" y="1611266"/>
            <a:ext cx="959186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atin typeface="Century Gothic" panose="020B0502020202020204" pitchFamily="34" charset="0"/>
              </a:rPr>
              <a:t>LTC2986/LTC2986-1/LTM2985  Testbench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9940539-4EB9-4691-B09E-DA2C7106C31A}"/>
              </a:ext>
            </a:extLst>
          </p:cNvPr>
          <p:cNvGrpSpPr/>
          <p:nvPr/>
        </p:nvGrpSpPr>
        <p:grpSpPr>
          <a:xfrm>
            <a:off x="3353538" y="4009630"/>
            <a:ext cx="10991500" cy="381000"/>
            <a:chOff x="3353538" y="4009630"/>
            <a:chExt cx="10991500" cy="381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4505FE7-3CCF-4A0F-B30E-E48981979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3538" y="4019103"/>
              <a:ext cx="5953956" cy="371527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D74C954-AF53-4015-9327-618B16502E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4838" y="4009630"/>
              <a:ext cx="9220200" cy="381000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3FD049B-E7FA-4EA7-9077-197D51827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443" y="5552315"/>
            <a:ext cx="5953956" cy="3715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09EF139-E2CD-4ED6-8462-7D32FEC98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963" y="6295290"/>
            <a:ext cx="5953956" cy="3715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6D09C35-5F12-4760-8959-4F5BDAFC31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674" y="6257215"/>
            <a:ext cx="4276725" cy="44767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EEA26D6-92A8-4A2B-9480-BB7784AB8EA6}"/>
              </a:ext>
            </a:extLst>
          </p:cNvPr>
          <p:cNvSpPr txBox="1"/>
          <p:nvPr/>
        </p:nvSpPr>
        <p:spPr>
          <a:xfrm>
            <a:off x="1276861" y="631451"/>
            <a:ext cx="476925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atin typeface="Century Gothic" panose="020B0502020202020204" pitchFamily="34" charset="0"/>
              </a:rPr>
              <a:t>LTCXXXX Testbench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A23EE11-A2BF-404C-B6B0-5077A23DE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450" y="4705189"/>
            <a:ext cx="5953956" cy="3715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192CAC-614C-DD93-FC46-4E7BA671B6D4}"/>
              </a:ext>
            </a:extLst>
          </p:cNvPr>
          <p:cNvSpPr txBox="1"/>
          <p:nvPr/>
        </p:nvSpPr>
        <p:spPr>
          <a:xfrm>
            <a:off x="3109053" y="2347430"/>
            <a:ext cx="476925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atin typeface="Century Gothic" panose="020B0502020202020204" pitchFamily="34" charset="0"/>
              </a:rPr>
              <a:t>ADT7604 Testbench</a:t>
            </a:r>
          </a:p>
        </p:txBody>
      </p:sp>
    </p:spTree>
    <p:extLst>
      <p:ext uri="{BB962C8B-B14F-4D97-AF65-F5344CB8AC3E}">
        <p14:creationId xmlns:p14="http://schemas.microsoft.com/office/powerpoint/2010/main" val="68697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34FF3-BE6A-45B4-99EC-88397EC46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199AF2-710D-4F03-A704-105D78CB4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87" y="2187523"/>
            <a:ext cx="5953956" cy="3715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6E3091-9161-4B00-8C31-9ADB9DCFF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325" y="2120873"/>
            <a:ext cx="4617578" cy="4825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A112B3C-33F7-5505-DA32-AF7446F9F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87" y="3055540"/>
            <a:ext cx="5953956" cy="3715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EF2BD4-D335-DD5E-CC8E-BF5ED48EC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87" y="4924021"/>
            <a:ext cx="5953956" cy="3715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9E8DF6-147A-2276-0BB4-5FAF95A7F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429" y="4924021"/>
            <a:ext cx="4658386" cy="37152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287033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7550BDFDF36D42BF7C1DE7945601B5" ma:contentTypeVersion="13" ma:contentTypeDescription="Create a new document." ma:contentTypeScope="" ma:versionID="ea6069cc31c9b5bf9295c441cc16183b">
  <xsd:schema xmlns:xsd="http://www.w3.org/2001/XMLSchema" xmlns:xs="http://www.w3.org/2001/XMLSchema" xmlns:p="http://schemas.microsoft.com/office/2006/metadata/properties" xmlns:ns3="d5f4aa3c-8f11-4294-8203-8008f96e1ce9" xmlns:ns4="301cc601-2b64-4a10-a523-4bdd349dfccb" targetNamespace="http://schemas.microsoft.com/office/2006/metadata/properties" ma:root="true" ma:fieldsID="a5e2af89bb4b9444d57cad15d900c977" ns3:_="" ns4:_="">
    <xsd:import namespace="d5f4aa3c-8f11-4294-8203-8008f96e1ce9"/>
    <xsd:import namespace="301cc601-2b64-4a10-a523-4bdd349dfcc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f4aa3c-8f11-4294-8203-8008f96e1c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1cc601-2b64-4a10-a523-4bdd349dfcc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5342C2F-71B3-453C-A066-A5304403A268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terms/"/>
    <ds:schemaRef ds:uri="http://purl.org/dc/elements/1.1/"/>
    <ds:schemaRef ds:uri="301cc601-2b64-4a10-a523-4bdd349dfccb"/>
    <ds:schemaRef ds:uri="http://schemas.openxmlformats.org/package/2006/metadata/core-properties"/>
    <ds:schemaRef ds:uri="d5f4aa3c-8f11-4294-8203-8008f96e1ce9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4869721-FB6B-4FA4-B738-F4F8188FD4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78179A-0CAF-4BA7-8782-92AB6286A1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5f4aa3c-8f11-4294-8203-8008f96e1ce9"/>
    <ds:schemaRef ds:uri="301cc601-2b64-4a10-a523-4bdd349dfc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14</Words>
  <Application>Microsoft Macintosh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Kaplan, Todd</dc:creator>
  <cp:lastModifiedBy>Kaplan, Todd</cp:lastModifiedBy>
  <cp:revision>2</cp:revision>
  <dcterms:created xsi:type="dcterms:W3CDTF">2020-08-31T23:24:37Z</dcterms:created>
  <dcterms:modified xsi:type="dcterms:W3CDTF">2025-11-05T21:12:04Z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0x010100CE7550BDFDF36D42BF7C1DE7945601B5</vt:lpwstr>
  </property>
</Properties>
</file>