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1"/>
  </p:sldMasterIdLst>
  <p:notesMasterIdLst>
    <p:notesMasterId r:id="rId4"/>
  </p:notesMasterIdLst>
  <p:handoutMasterIdLst>
    <p:handoutMasterId r:id="rId5"/>
  </p:handoutMasterIdLst>
  <p:sldIdLst>
    <p:sldId id="277" r:id="rId2"/>
    <p:sldId id="279" r:id="rId3"/>
  </p:sldIdLst>
  <p:sldSz cx="12192000" cy="6858000"/>
  <p:notesSz cx="7010400" cy="9296400"/>
  <p:embeddedFontLst>
    <p:embeddedFont>
      <p:font typeface="Barlow" panose="00000500000000000000" pitchFamily="2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Wingdings 3" panose="05040102010807070707" pitchFamily="18" charset="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000000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9BFD3-14AB-4DF5-8B7B-0ECF11BC237F}" v="3" dt="2023-06-12T16:53:44.92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 autoAdjust="0"/>
  </p:normalViewPr>
  <p:slideViewPr>
    <p:cSldViewPr snapToGrid="0" snapToObjects="1">
      <p:cViewPr varScale="1">
        <p:scale>
          <a:sx n="115" d="100"/>
          <a:sy n="115" d="100"/>
        </p:scale>
        <p:origin x="348" y="114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78" d="100"/>
          <a:sy n="178" d="100"/>
        </p:scale>
        <p:origin x="66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ylon, Vincent" userId="03d0912c-7a9b-410e-9324-f9ea68353db9" providerId="ADAL" clId="{7A49BFD3-14AB-4DF5-8B7B-0ECF11BC237F}"/>
    <pc:docChg chg="custSel delSld modSld">
      <pc:chgData name="Neylon, Vincent" userId="03d0912c-7a9b-410e-9324-f9ea68353db9" providerId="ADAL" clId="{7A49BFD3-14AB-4DF5-8B7B-0ECF11BC237F}" dt="2023-06-12T16:54:38.228" v="115" actId="20577"/>
      <pc:docMkLst>
        <pc:docMk/>
      </pc:docMkLst>
      <pc:sldChg chg="modSp mod">
        <pc:chgData name="Neylon, Vincent" userId="03d0912c-7a9b-410e-9324-f9ea68353db9" providerId="ADAL" clId="{7A49BFD3-14AB-4DF5-8B7B-0ECF11BC237F}" dt="2023-06-12T16:54:38.228" v="115" actId="20577"/>
        <pc:sldMkLst>
          <pc:docMk/>
          <pc:sldMk cId="1343313276" sldId="277"/>
        </pc:sldMkLst>
        <pc:spChg chg="mod">
          <ac:chgData name="Neylon, Vincent" userId="03d0912c-7a9b-410e-9324-f9ea68353db9" providerId="ADAL" clId="{7A49BFD3-14AB-4DF5-8B7B-0ECF11BC237F}" dt="2023-06-12T16:54:31.940" v="111" actId="20577"/>
          <ac:spMkLst>
            <pc:docMk/>
            <pc:sldMk cId="1343313276" sldId="277"/>
            <ac:spMk id="6" creationId="{C438D909-D066-2449-B22A-2B1EEA3D2FFD}"/>
          </ac:spMkLst>
        </pc:spChg>
        <pc:spChg chg="mod">
          <ac:chgData name="Neylon, Vincent" userId="03d0912c-7a9b-410e-9324-f9ea68353db9" providerId="ADAL" clId="{7A49BFD3-14AB-4DF5-8B7B-0ECF11BC237F}" dt="2023-06-12T16:54:38.228" v="115" actId="20577"/>
          <ac:spMkLst>
            <pc:docMk/>
            <pc:sldMk cId="1343313276" sldId="277"/>
            <ac:spMk id="7" creationId="{550F983F-8671-C045-8D77-8BA3DBF89922}"/>
          </ac:spMkLst>
        </pc:spChg>
      </pc:sldChg>
      <pc:sldChg chg="addSp delSp modSp mod">
        <pc:chgData name="Neylon, Vincent" userId="03d0912c-7a9b-410e-9324-f9ea68353db9" providerId="ADAL" clId="{7A49BFD3-14AB-4DF5-8B7B-0ECF11BC237F}" dt="2023-06-12T16:53:47.951" v="34" actId="1076"/>
        <pc:sldMkLst>
          <pc:docMk/>
          <pc:sldMk cId="3640234264" sldId="279"/>
        </pc:sldMkLst>
        <pc:spChg chg="mod">
          <ac:chgData name="Neylon, Vincent" userId="03d0912c-7a9b-410e-9324-f9ea68353db9" providerId="ADAL" clId="{7A49BFD3-14AB-4DF5-8B7B-0ECF11BC237F}" dt="2023-06-12T16:53:20.080" v="30" actId="20577"/>
          <ac:spMkLst>
            <pc:docMk/>
            <pc:sldMk cId="3640234264" sldId="279"/>
            <ac:spMk id="8" creationId="{85CF68AF-19AD-B890-B22C-632D3BBDACA3}"/>
          </ac:spMkLst>
        </pc:spChg>
        <pc:picChg chg="add del">
          <ac:chgData name="Neylon, Vincent" userId="03d0912c-7a9b-410e-9324-f9ea68353db9" providerId="ADAL" clId="{7A49BFD3-14AB-4DF5-8B7B-0ECF11BC237F}" dt="2023-06-12T16:53:33.883" v="32"/>
          <ac:picMkLst>
            <pc:docMk/>
            <pc:sldMk cId="3640234264" sldId="279"/>
            <ac:picMk id="2" creationId="{294232E5-E01A-0811-A258-4F3AA9E6A7FC}"/>
          </ac:picMkLst>
        </pc:picChg>
        <pc:picChg chg="add mod">
          <ac:chgData name="Neylon, Vincent" userId="03d0912c-7a9b-410e-9324-f9ea68353db9" providerId="ADAL" clId="{7A49BFD3-14AB-4DF5-8B7B-0ECF11BC237F}" dt="2023-06-12T16:53:47.951" v="34" actId="1076"/>
          <ac:picMkLst>
            <pc:docMk/>
            <pc:sldMk cId="3640234264" sldId="279"/>
            <ac:picMk id="3" creationId="{33AF32A0-1359-46F2-DCBC-084CC3504158}"/>
          </ac:picMkLst>
        </pc:picChg>
        <pc:picChg chg="del">
          <ac:chgData name="Neylon, Vincent" userId="03d0912c-7a9b-410e-9324-f9ea68353db9" providerId="ADAL" clId="{7A49BFD3-14AB-4DF5-8B7B-0ECF11BC237F}" dt="2023-06-12T16:43:21.794" v="2" actId="21"/>
          <ac:picMkLst>
            <pc:docMk/>
            <pc:sldMk cId="3640234264" sldId="279"/>
            <ac:picMk id="10" creationId="{9CE5C093-DCAF-BE92-CC12-DFC382A2B349}"/>
          </ac:picMkLst>
        </pc:picChg>
        <pc:picChg chg="del">
          <ac:chgData name="Neylon, Vincent" userId="03d0912c-7a9b-410e-9324-f9ea68353db9" providerId="ADAL" clId="{7A49BFD3-14AB-4DF5-8B7B-0ECF11BC237F}" dt="2023-06-12T16:46:06.861" v="14" actId="21"/>
          <ac:picMkLst>
            <pc:docMk/>
            <pc:sldMk cId="3640234264" sldId="279"/>
            <ac:picMk id="11" creationId="{3AD1BB2A-DE70-BEB7-9D88-4270840BFA88}"/>
          </ac:picMkLst>
        </pc:picChg>
      </pc:sldChg>
      <pc:sldChg chg="del">
        <pc:chgData name="Neylon, Vincent" userId="03d0912c-7a9b-410e-9324-f9ea68353db9" providerId="ADAL" clId="{7A49BFD3-14AB-4DF5-8B7B-0ECF11BC237F}" dt="2023-06-12T16:43:14.830" v="0" actId="2696"/>
        <pc:sldMkLst>
          <pc:docMk/>
          <pc:sldMk cId="1802627469" sldId="280"/>
        </pc:sldMkLst>
      </pc:sldChg>
      <pc:sldChg chg="del">
        <pc:chgData name="Neylon, Vincent" userId="03d0912c-7a9b-410e-9324-f9ea68353db9" providerId="ADAL" clId="{7A49BFD3-14AB-4DF5-8B7B-0ECF11BC237F}" dt="2023-06-12T16:43:18.423" v="1" actId="2696"/>
        <pc:sldMkLst>
          <pc:docMk/>
          <pc:sldMk cId="4232785478" sldId="2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Barlow" pitchFamily="2" charset="77"/>
                <a:cs typeface="Arial" panose="020B0604020202020204" pitchFamily="34" charset="0"/>
              </a:rPr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Barlow" pitchFamily="2" charset="77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4C274-FC20-274E-ABAE-1B6BD23BA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C9AD1-494E-6A4E-8F5F-425D5063F09E}" type="datetimeFigureOut">
              <a:rPr lang="en-US" smtClean="0"/>
              <a:t>6/12/2023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 b="0" i="0"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Barlow" pitchFamily="2" charset="77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Barlow" pitchFamily="2" charset="77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 b="0" i="0">
                <a:latin typeface="Barlow" pitchFamily="2" charset="77"/>
              </a:defRPr>
            </a:lvl1pPr>
          </a:lstStyle>
          <a:p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 b="0" i="0">
                <a:latin typeface="Barlow" pitchFamily="2" charset="77"/>
              </a:defRPr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pPr/>
              <a:t>6/12/2023</a:t>
            </a:fld>
            <a:endParaRPr 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b="0" i="0" kern="1200">
        <a:solidFill>
          <a:schemeClr val="tx1">
            <a:lumMod val="50000"/>
            <a:lumOff val="50000"/>
          </a:schemeClr>
        </a:solidFill>
        <a:latin typeface="Barlow" pitchFamily="2" charset="77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light cover slide option.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1801A5-8B97-4248-BC1F-30EED1BE8E2A}"/>
              </a:ext>
            </a:extLst>
          </p:cNvPr>
          <p:cNvSpPr txBox="1"/>
          <p:nvPr userDrawn="1"/>
        </p:nvSpPr>
        <p:spPr>
          <a:xfrm>
            <a:off x="2836333" y="-11006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0A6AB0-9BB4-1E43-9F1F-3CEBCAC11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t="31368" r="520" b="18339"/>
          <a:stretch/>
        </p:blipFill>
        <p:spPr>
          <a:xfrm>
            <a:off x="0" y="-5203"/>
            <a:ext cx="12192000" cy="686320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B97B1F-8B2D-7041-9104-AECAAA0D72FD}"/>
              </a:ext>
            </a:extLst>
          </p:cNvPr>
          <p:cNvSpPr/>
          <p:nvPr userDrawn="1"/>
        </p:nvSpPr>
        <p:spPr>
          <a:xfrm>
            <a:off x="0" y="-5204"/>
            <a:ext cx="6281680" cy="6863204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lumMod val="50000"/>
                  <a:alpha val="49901"/>
                </a:schemeClr>
              </a:gs>
            </a:gsLst>
            <a:lin ang="10800000" scaled="1"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68BA96D0-D231-8543-9A40-53B148E3E2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7472" y="412047"/>
            <a:ext cx="1546299" cy="623945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BAFA5AC-215B-3841-96C1-5949DA8341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900" y="4587041"/>
            <a:ext cx="5570538" cy="276999"/>
          </a:xfrm>
        </p:spPr>
        <p:txBody>
          <a:bodyPr wrap="square" tIns="0" anchor="t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000" b="0" i="0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Barlow"/>
              <a:buNone/>
            </a:pPr>
            <a:r>
              <a:rPr lang="en-US" dirty="0"/>
              <a:t>Click to Add Presenter/Subheading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7DA987C-20E5-6645-A0B0-F16877035E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3824707"/>
            <a:ext cx="5570538" cy="6647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lang="en-US" sz="4800" b="0" i="0" kern="1200" baseline="0" dirty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75000"/>
              <a:buFont typeface="Barlow"/>
              <a:buNone/>
            </a:pPr>
            <a:r>
              <a:rPr lang="en-US" dirty="0"/>
              <a:t>Click to Edit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1C654B-FE14-FB45-8249-7D9D92995BA2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084A994-876E-774C-A507-104A2FF0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0" rIns="182880" bIns="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FC1328E-D267-9B45-9570-96B12FEA0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182880" tIns="0" rIns="0" bIns="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A1B3B0B-FCA0-194C-BBF9-5976E2040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0" y="1066800"/>
            <a:ext cx="6096000" cy="2484812"/>
          </a:xfrm>
          <a:solidFill>
            <a:schemeClr val="accent5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600" b="0" i="0" kern="1200" baseline="0" dirty="0" smtClean="0">
                <a:solidFill>
                  <a:srgbClr val="000000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1066800"/>
            <a:ext cx="6095999" cy="2484812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>
              <a:buClr>
                <a:schemeClr val="bg1"/>
              </a:buCl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096000" y="3551612"/>
            <a:ext cx="6096000" cy="2430088"/>
          </a:xfrm>
          <a:solidFill>
            <a:schemeClr val="accent1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600" b="0" i="0" kern="1200" baseline="0" dirty="0" smtClean="0">
                <a:solidFill>
                  <a:srgbClr val="000000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" y="3551612"/>
            <a:ext cx="6095998" cy="2430088"/>
          </a:xfrm>
          <a:solidFill>
            <a:schemeClr val="accent4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600" b="0" i="0" kern="1200" baseline="0" dirty="0" smtClean="0">
                <a:solidFill>
                  <a:srgbClr val="000000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78A798C7-B50B-7E4B-8914-EB9EDEF62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34AD3D5-18D6-D040-A654-F65E86628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8A8F755-7B54-D848-9B7D-B559785B8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DF077A6-9EEC-3748-B39E-00D917E61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0" y="1066799"/>
            <a:ext cx="12192000" cy="2446021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600" b="0" i="0" kern="1200" baseline="0" dirty="0" smtClean="0">
                <a:solidFill>
                  <a:srgbClr val="000000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0" y="3535679"/>
            <a:ext cx="12192000" cy="2446021"/>
          </a:xfrm>
          <a:solidFill>
            <a:schemeClr val="accent2">
              <a:alpha val="4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600" b="0" i="0" kern="1200" baseline="0" dirty="0" smtClean="0">
                <a:solidFill>
                  <a:srgbClr val="000000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B13E02D9-AA64-7F4B-9F85-4DB537B8E5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15B190D-9285-0047-8C80-F9E18787F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F4C8765-5BC8-5542-8BF7-0C865A99B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0C2A9EF-25B2-C04E-B939-044FC317B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42900" y="3429000"/>
            <a:ext cx="11506200" cy="301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42900" y="848865"/>
            <a:ext cx="11493500" cy="2362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A2F562D-A32C-6B44-84CA-2D09B48AB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C71B4-8300-B749-8448-1134D9BB0850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914E7D0-2864-364E-83FE-A1C7E1F7D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8006D7E-C908-C143-8086-84A0E9A1B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F41950E-6ACF-9441-A5ED-3CB399B47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Over Picture"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54765-79F3-BD4C-8B31-6F350DF7D843}"/>
              </a:ext>
            </a:extLst>
          </p:cNvPr>
          <p:cNvSpPr/>
          <p:nvPr userDrawn="1"/>
        </p:nvSpPr>
        <p:spPr>
          <a:xfrm>
            <a:off x="0" y="0"/>
            <a:ext cx="6269038" cy="6858000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75000"/>
                  <a:alpha val="0"/>
                </a:schemeClr>
              </a:gs>
              <a:gs pos="99000">
                <a:schemeClr val="bg2">
                  <a:lumMod val="75000"/>
                </a:schemeClr>
              </a:gs>
            </a:gsLst>
            <a:lin ang="10800000" scaled="1"/>
            <a:tileRect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arlow" pitchFamily="2" charset="7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0" y="1066800"/>
            <a:ext cx="5557838" cy="4914900"/>
          </a:xfrm>
        </p:spPr>
        <p:txBody>
          <a:bodyPr lIns="0" tIns="0" rIns="0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40E59-837A-434C-B9C3-E7075581B0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098" y="293715"/>
            <a:ext cx="994800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0D7429E9-FB43-D949-ACA6-25803ED75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bg1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19C77D-4271-1C4A-B30D-0BADC6B1D6C2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7821145-20AC-0C4C-A501-27AAE22B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4CD3510-ED56-294C-82DB-C5EB3C0EB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892E4C3-EB3F-184E-B988-AF55362F3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2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EEBE8-797C-CF45-BCEA-46B6F8BDF2A6}"/>
              </a:ext>
            </a:extLst>
          </p:cNvPr>
          <p:cNvSpPr txBox="1"/>
          <p:nvPr userDrawn="1"/>
        </p:nvSpPr>
        <p:spPr>
          <a:xfrm>
            <a:off x="23045738" y="192881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AC56CD1-FBEE-0E42-B197-B760B7443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t="31368" r="520" b="18339"/>
          <a:stretch/>
        </p:blipFill>
        <p:spPr>
          <a:xfrm>
            <a:off x="0" y="-5203"/>
            <a:ext cx="12192000" cy="68632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64CBD1-C300-DD47-9E62-DB8A672B2069}"/>
              </a:ext>
            </a:extLst>
          </p:cNvPr>
          <p:cNvSpPr/>
          <p:nvPr userDrawn="1"/>
        </p:nvSpPr>
        <p:spPr>
          <a:xfrm>
            <a:off x="0" y="-5204"/>
            <a:ext cx="6095999" cy="686320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BC8680-FDB5-4F4B-8DFD-CE546990D5D4}"/>
              </a:ext>
            </a:extLst>
          </p:cNvPr>
          <p:cNvSpPr txBox="1"/>
          <p:nvPr userDrawn="1"/>
        </p:nvSpPr>
        <p:spPr>
          <a:xfrm>
            <a:off x="9300117" y="4125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b="0" i="0" dirty="0">
              <a:solidFill>
                <a:srgbClr val="000000"/>
              </a:solidFill>
              <a:latin typeface="Barlow" pitchFamily="2" charset="77"/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38DD1F27-AFE8-9E47-9C20-1F88A4CD77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7472" y="412047"/>
            <a:ext cx="1546299" cy="623945"/>
          </a:xfrm>
          <a:prstGeom prst="rect">
            <a:avLst/>
          </a:prstGeom>
        </p:spPr>
      </p:pic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46AB6BC-FF23-D64E-A9A3-50A9B1821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4590288"/>
            <a:ext cx="5565966" cy="2462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spcBef>
                <a:spcPts val="0"/>
              </a:spcBef>
              <a:buNone/>
              <a:defRPr lang="en-US" sz="2000" b="0" i="0" kern="1200" cap="none" baseline="0" dirty="0" smtClean="0">
                <a:solidFill>
                  <a:schemeClr val="accent2"/>
                </a:solidFill>
                <a:latin typeface="Barlow" pitchFamily="2" charset="77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Presenter/Subheading</a:t>
            </a:r>
          </a:p>
        </p:txBody>
      </p:sp>
      <p:sp>
        <p:nvSpPr>
          <p:cNvPr id="26" name="Title Placeholder 2">
            <a:extLst>
              <a:ext uri="{FF2B5EF4-FFF2-40B4-BE49-F238E27FC236}">
                <a16:creationId xmlns:a16="http://schemas.microsoft.com/office/drawing/2014/main" id="{D37A55A4-1BD2-674A-9626-60AB1AEE3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3827812"/>
            <a:ext cx="5565966" cy="66479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4800" i="0" dirty="0">
                <a:solidFill>
                  <a:schemeClr val="tx2"/>
                </a:solidFill>
              </a:defRPr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Barlow"/>
            </a:pPr>
            <a:r>
              <a:rPr lang="en-US" dirty="0"/>
              <a:t>Click to Edit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4C4FA3-E45E-424A-9BD3-1455471E946D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7A06C9D6-1966-FF45-88E4-859637CF1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0" rIns="182880" bIns="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48A6DA5-3CBE-2540-889B-02D2E0478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182880" tIns="0" rIns="0" bIns="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6272179-8E7E-FC4E-9269-CB6734C0C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066800"/>
            <a:ext cx="10274300" cy="4914900"/>
          </a:xfrm>
        </p:spPr>
        <p:txBody>
          <a:bodyPr lIns="0" tIns="0" rIns="0" bIns="0" anchor="ctr" anchorCtr="0"/>
          <a:lstStyle>
            <a:lvl1pPr marL="228600" indent="-228600">
              <a:buFont typeface="Arial" panose="020B0604020202020204" pitchFamily="34" charset="0"/>
              <a:buChar char="►"/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b="0" i="0" dirty="0">
              <a:solidFill>
                <a:srgbClr val="000000"/>
              </a:solidFill>
              <a:latin typeface="Barlow" pitchFamily="2" charset="77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DFAA90AC-9B0A-AB4E-ABA9-347CBDC29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814554B-F7E7-D444-A874-1C7C087F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DE1375A-B2FA-C741-B6ED-A8569C327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561257-280D-EC46-BB4D-FCABCCE2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Subhead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21671"/>
            <a:ext cx="10274300" cy="5135835"/>
          </a:xfrm>
        </p:spPr>
        <p:txBody>
          <a:bodyPr lIns="0" tIns="0" rIns="0" bIns="0" anchor="ctr" anchorCtr="0"/>
          <a:lstStyle>
            <a:lvl1pPr marL="228600" indent="-228600">
              <a:buFont typeface="Arial" panose="020B0604020202020204" pitchFamily="34" charset="0"/>
              <a:buChar char="►"/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b="0" i="0" dirty="0">
              <a:solidFill>
                <a:srgbClr val="000000"/>
              </a:solidFill>
              <a:latin typeface="Barlow" pitchFamily="2" charset="77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DFAA90AC-9B0A-AB4E-ABA9-347CBDC29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814554B-F7E7-D444-A874-1C7C087F2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DE1375A-B2FA-C741-B6ED-A8569C327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561257-280D-EC46-BB4D-FCABCCE2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C085C-4819-6148-88EB-7F81217A7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5600" y="845969"/>
            <a:ext cx="1732847" cy="320088"/>
          </a:xfrm>
        </p:spPr>
        <p:txBody>
          <a:bodyPr wrap="non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lang="en-US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defTabSz="914400"/>
            <a:r>
              <a:rPr lang="en-US" sz="2600" dirty="0">
                <a:solidFill>
                  <a:schemeClr val="tx2"/>
                </a:solidFill>
              </a:rPr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0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066800"/>
            <a:ext cx="5558367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066800"/>
            <a:ext cx="5558367" cy="4929447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2E25B-9495-E746-87BD-2882D0AE3EEB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5">
            <a:extLst>
              <a:ext uri="{FF2B5EF4-FFF2-40B4-BE49-F238E27FC236}">
                <a16:creationId xmlns:a16="http://schemas.microsoft.com/office/drawing/2014/main" id="{FF28FBB9-7356-1749-AF1D-0D25B97BE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B683E68-D08B-CC45-A7FB-130812726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D766B48-3BA7-6649-8D35-3B23439CA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12F0BCD-3D7D-A74A-A0E2-7C6BAF1E6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9D9013-ECCC-D041-8602-ADF58DA80D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36303"/>
            <a:ext cx="991639" cy="39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04FFAC6-68F2-994E-B91C-5DC76B075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018" t="28668" r="14255" b="269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601" y="787400"/>
            <a:ext cx="5557837" cy="5585437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CC1EE-582D-A143-AF7D-E409C134D032}"/>
              </a:ext>
            </a:extLst>
          </p:cNvPr>
          <p:cNvSpPr txBox="1"/>
          <p:nvPr userDrawn="1"/>
        </p:nvSpPr>
        <p:spPr>
          <a:xfrm>
            <a:off x="16190976" y="69494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41FE8-0344-5D47-9947-DD38BB729CF3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E8372402-BBA1-394F-9C25-A9009A3E6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BF7B18B-3452-454A-A1E1-F19245718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EECA3B-2490-0F46-99E8-9FCD54896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02D8C86E-7D7D-9D4A-8B51-99DC18991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rect">
            <a:avLst/>
          </a:prstGeom>
          <a:noFill/>
          <a:ln w="50800">
            <a:noFill/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E9E4A5C-39F9-1A4F-B2B0-4C4B0980D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066800"/>
            <a:ext cx="10274299" cy="4914900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1490E1E-9A0D-4048-87C4-980D6C957D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BDB334F-D3ED-B641-8620-5DA5023BC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E5EDB9-DCC2-8647-A866-50FB4F855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9821391-EB63-F94A-95E5-C3E7FB511E27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A90929A-91F9-3044-A804-4F88C51E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066800"/>
            <a:ext cx="10274299" cy="4914900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8F33FEB-75AD-A94C-AB8E-548146CD7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BB2B7C7-C861-E244-8F07-B680F7C82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E487D7-2B04-5A4D-9C0B-F910D0AEC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278034" y="1066800"/>
            <a:ext cx="5913966" cy="491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Barlow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066800"/>
            <a:ext cx="5558367" cy="49149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B84C6-07FB-804B-A710-4CC5B87F173D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5">
            <a:extLst>
              <a:ext uri="{FF2B5EF4-FFF2-40B4-BE49-F238E27FC236}">
                <a16:creationId xmlns:a16="http://schemas.microsoft.com/office/drawing/2014/main" id="{89675850-16BD-8144-963D-71BC7A17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19456"/>
            <a:ext cx="10287000" cy="470898"/>
          </a:xfrm>
          <a:prstGeom prst="callout1">
            <a:avLst>
              <a:gd name="adj1" fmla="val 103511"/>
              <a:gd name="adj2" fmla="val 100069"/>
              <a:gd name="adj3" fmla="val 103502"/>
              <a:gd name="adj4" fmla="val -3408"/>
            </a:avLst>
          </a:prstGeom>
          <a:noFill/>
          <a:ln w="508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vert="horz" wrap="square" lIns="0" tIns="0" rIns="0" bIns="27432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i="0" kern="1200" baseline="0" dirty="0">
                <a:solidFill>
                  <a:schemeClr val="accent2"/>
                </a:solidFill>
                <a:latin typeface="Barlow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CE41326-C290-4D46-B402-D7627D5D1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BACB6DA-63B0-314A-B8B3-1B03BE00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CF302A-E0FA-844E-AA9D-A8649F7C60D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42900" y="218135"/>
            <a:ext cx="10299699" cy="470898"/>
          </a:xfrm>
          <a:prstGeom prst="rect">
            <a:avLst/>
          </a:prstGeom>
          <a:noFill/>
        </p:spPr>
        <p:txBody>
          <a:bodyPr vert="horz" wrap="square" lIns="0" tIns="0" rIns="0" bIns="27432" rtlCol="0" anchor="t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066800"/>
            <a:ext cx="10286999" cy="4914900"/>
          </a:xfrm>
          <a:prstGeom prst="rect">
            <a:avLst/>
          </a:prstGeom>
        </p:spPr>
        <p:txBody>
          <a:bodyPr vert="horz" lIns="0" tIns="228600" rIns="0" bIns="0" rtlCol="0" anchor="ctr" anchorCtr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36303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2B608A-8973-E74F-9000-3CD5D7893E6F}"/>
              </a:ext>
            </a:extLst>
          </p:cNvPr>
          <p:cNvSpPr/>
          <p:nvPr userDrawn="1"/>
        </p:nvSpPr>
        <p:spPr>
          <a:xfrm>
            <a:off x="0" y="6606769"/>
            <a:ext cx="10629899" cy="251231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0">
                <a:schemeClr val="accent1"/>
              </a:gs>
            </a:gsLst>
            <a:lin ang="10800000" scaled="1"/>
            <a:tileRect/>
          </a:gradFill>
        </p:spPr>
        <p:txBody>
          <a:bodyPr vert="horz" lIns="338328" tIns="91440" rIns="91440" bIns="91440" rtlCol="0" anchor="ctr" anchorCtr="0"/>
          <a:lstStyle/>
          <a:p>
            <a:pPr lvl="0"/>
            <a:endParaRPr lang="en-US" sz="900" b="0" i="0">
              <a:solidFill>
                <a:schemeClr val="bg1"/>
              </a:solidFill>
              <a:latin typeface="Barlow" pitchFamily="2" charset="77"/>
              <a:cs typeface="Arial Black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A8D3E2-8096-4AF5-B142-B8C380533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  <a:prstGeom prst="rect">
            <a:avLst/>
          </a:prstGeom>
          <a:noFill/>
        </p:spPr>
        <p:txBody>
          <a:bodyPr vert="horz" lIns="0" tIns="91440" rIns="91440" bIns="91440" rtlCol="0" anchor="ctr" anchorCtr="0">
            <a:noAutofit/>
          </a:bodyPr>
          <a:lstStyle>
            <a:lvl1pPr>
              <a:lnSpc>
                <a:spcPct val="80000"/>
              </a:lnSpc>
              <a:defRPr lang="en-US" sz="900" b="0" i="0" smtClean="0">
                <a:solidFill>
                  <a:schemeClr val="bg1"/>
                </a:solidFill>
                <a:latin typeface="Barlow" pitchFamily="2" charset="77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75B83-C1F8-4E53-8C02-280E1ED42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9901" y="6613018"/>
            <a:ext cx="1219199" cy="241982"/>
          </a:xfrm>
          <a:prstGeom prst="rect">
            <a:avLst/>
          </a:prstGeom>
        </p:spPr>
        <p:txBody>
          <a:bodyPr vert="horz" lIns="91440" tIns="91440" rIns="0" bIns="91440" rtlCol="0" anchor="ctr" anchorCtr="0"/>
          <a:lstStyle>
            <a:lvl1pPr algn="r">
              <a:lnSpc>
                <a:spcPct val="80000"/>
              </a:lnSpc>
              <a:defRPr kumimoji="0" lang="en-US" sz="1000" b="1" i="0" u="none" strike="noStrike" cap="none" spc="0" normalizeH="0" baseline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Barlow" pitchFamily="2" charset="77"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endParaRPr lang="en-US" baseline="-1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E817F5-DA59-4CF8-A065-2F8C60D2E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541" y="6616018"/>
            <a:ext cx="2227359" cy="241982"/>
          </a:xfrm>
          <a:prstGeom prst="rect">
            <a:avLst/>
          </a:prstGeom>
        </p:spPr>
        <p:txBody>
          <a:bodyPr lIns="0" tIns="0" rIns="182880" bIns="0" anchor="ctr" anchorCtr="0"/>
          <a:lstStyle>
            <a:lvl1pPr algn="r">
              <a:lnSpc>
                <a:spcPct val="80000"/>
              </a:lnSpc>
              <a:defRPr lang="en-US" sz="1000" b="0" i="0" kern="1200" smtClean="0">
                <a:solidFill>
                  <a:schemeClr val="bg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3659-4415-8C41-805C-01463B0FE599}"/>
              </a:ext>
            </a:extLst>
          </p:cNvPr>
          <p:cNvSpPr txBox="1"/>
          <p:nvPr userDrawn="1"/>
        </p:nvSpPr>
        <p:spPr>
          <a:xfrm>
            <a:off x="2193324" y="286058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Barlow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7" r:id="rId2"/>
    <p:sldLayoutId id="2147483678" r:id="rId3"/>
    <p:sldLayoutId id="2147483709" r:id="rId4"/>
    <p:sldLayoutId id="2147483699" r:id="rId5"/>
    <p:sldLayoutId id="2147483708" r:id="rId6"/>
    <p:sldLayoutId id="2147483677" r:id="rId7"/>
    <p:sldLayoutId id="2147483698" r:id="rId8"/>
    <p:sldLayoutId id="2147483681" r:id="rId9"/>
    <p:sldLayoutId id="2147483702" r:id="rId10"/>
    <p:sldLayoutId id="2147483679" r:id="rId11"/>
    <p:sldLayoutId id="2147483703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457200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accent2"/>
          </a:solidFill>
          <a:latin typeface="Barlow" pitchFamily="2" charset="77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1000"/>
        </a:spcBef>
        <a:spcAft>
          <a:spcPts val="400"/>
        </a:spcAft>
        <a:buClr>
          <a:schemeClr val="bg2"/>
        </a:buClr>
        <a:buSzPct val="65000"/>
        <a:buFont typeface="Arial" panose="020B0604020202020204" pitchFamily="34" charset="0"/>
        <a:buChar char="►"/>
        <a:defRPr lang="en-US" sz="2600" b="0" i="0" kern="1200" baseline="0" dirty="0" smtClean="0">
          <a:solidFill>
            <a:srgbClr val="000000"/>
          </a:solidFill>
          <a:latin typeface="Barlow" pitchFamily="2" charset="77"/>
          <a:ea typeface="+mn-ea"/>
          <a:cs typeface="+mn-cs"/>
        </a:defRPr>
      </a:lvl1pPr>
      <a:lvl2pPr marL="514350" indent="-285750" algn="l" defTabSz="4572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bg2"/>
        </a:buClr>
        <a:buFont typeface="Arial"/>
        <a:buChar char="–"/>
        <a:defRPr lang="en-US" sz="2000" b="0" i="0" kern="1200" baseline="0" dirty="0" smtClean="0">
          <a:solidFill>
            <a:srgbClr val="000000"/>
          </a:solidFill>
          <a:latin typeface="Barlow" pitchFamily="2" charset="77"/>
          <a:ea typeface="+mn-ea"/>
          <a:cs typeface="+mn-cs"/>
        </a:defRPr>
      </a:lvl2pPr>
      <a:lvl3pPr marL="742950" indent="-285750" algn="l" defTabSz="4572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bg2"/>
        </a:buClr>
        <a:buFont typeface="Arial"/>
        <a:buChar char="•"/>
        <a:defRPr lang="en-US" sz="1800" b="0" i="0" kern="1200" baseline="0" dirty="0" smtClean="0">
          <a:solidFill>
            <a:srgbClr val="000000"/>
          </a:solidFill>
          <a:latin typeface="Barlow" pitchFamily="2" charset="77"/>
          <a:ea typeface="+mn-ea"/>
          <a:cs typeface="+mn-cs"/>
        </a:defRPr>
      </a:lvl3pPr>
      <a:lvl4pPr marL="971550" indent="-285750" algn="l" defTabSz="4572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bg2"/>
        </a:buClr>
        <a:buFont typeface="Arial"/>
        <a:buChar char="–"/>
        <a:defRPr lang="en-US" sz="1200" b="0" i="0" kern="1200" dirty="0" smtClean="0">
          <a:solidFill>
            <a:srgbClr val="000000"/>
          </a:solidFill>
          <a:latin typeface="Barlow" pitchFamily="2" charset="77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spcAft>
          <a:spcPts val="400"/>
        </a:spcAft>
        <a:buClr>
          <a:schemeClr val="bg2"/>
        </a:buClr>
        <a:buFont typeface="Arial"/>
        <a:buChar char="»"/>
        <a:defRPr lang="en-US" sz="1200" b="0" i="0" kern="1200" baseline="0" dirty="0">
          <a:solidFill>
            <a:srgbClr val="000000"/>
          </a:solidFill>
          <a:latin typeface="Barlow" pitchFamily="2" charset="77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949" userDrawn="1">
          <p15:clr>
            <a:srgbClr val="F26B43"/>
          </p15:clr>
        </p15:guide>
        <p15:guide id="1" orient="horz" pos="376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672" userDrawn="1">
          <p15:clr>
            <a:srgbClr val="F26B43"/>
          </p15:clr>
        </p15:guide>
        <p15:guide id="7" pos="6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8D909-D066-2449-B22A-2B1EEA3D2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4587041"/>
            <a:ext cx="5570538" cy="605294"/>
          </a:xfrm>
        </p:spPr>
        <p:txBody>
          <a:bodyPr/>
          <a:lstStyle/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r>
              <a:rPr lang="en-US" dirty="0"/>
              <a:t>Vincent Neylon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F983F-8671-C045-8D77-8BA3DBF899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3824707"/>
            <a:ext cx="5570538" cy="664797"/>
          </a:xfrm>
        </p:spPr>
        <p:txBody>
          <a:bodyPr/>
          <a:lstStyle/>
          <a:p>
            <a:r>
              <a:rPr lang="en-US"/>
              <a:t>AD7265_66 INL Spec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78CC7-C0D2-AC43-BD98-28E9A2C3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6616018"/>
            <a:ext cx="8059640" cy="241982"/>
          </a:xfrm>
        </p:spPr>
        <p:txBody>
          <a:bodyPr>
            <a:normAutofit/>
          </a:bodyPr>
          <a:lstStyle/>
          <a:p>
            <a:r>
              <a:rPr lang="en-US"/>
              <a:t>Analog Devices Confidential Information.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CF68AF-19AD-B890-B22C-632D3BBDA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lvl="1"/>
            <a:r>
              <a:rPr lang="en-IE" dirty="0"/>
              <a:t>Datasheet Changes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761071-C742-A600-77DB-646CE79A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AD7265/66 </a:t>
            </a:r>
            <a:r>
              <a:rPr lang="en-IE" dirty="0">
                <a:sym typeface="Wingdings" panose="05000000000000000000" pitchFamily="2" charset="2"/>
              </a:rPr>
              <a:t> INL Spec Changes</a:t>
            </a:r>
            <a:r>
              <a:rPr lang="en-IE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9D17F-DAA7-0F4A-5A6B-97FD0A908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20E4-5CAC-795E-469B-97963746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2</a:t>
            </a:fld>
            <a:endParaRPr lang="en-US" baseline="-11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83E4F8-9B56-C690-2C58-7E1D9F1B38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53179D-8625-524E-A034-639263ACD100}" type="datetime3">
              <a:rPr lang="en-US" smtClean="0"/>
              <a:pPr/>
              <a:t>12 June 2023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32A0-1359-46F2-DCBC-084CC350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4" y="2195861"/>
            <a:ext cx="51149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DITemplate">
  <a:themeElements>
    <a:clrScheme name="ADI Corporate Palette 1">
      <a:dk1>
        <a:srgbClr val="000000"/>
      </a:dk1>
      <a:lt1>
        <a:srgbClr val="FFFFFF"/>
      </a:lt1>
      <a:dk2>
        <a:srgbClr val="555659"/>
      </a:dk2>
      <a:lt2>
        <a:srgbClr val="B1B3B3"/>
      </a:lt2>
      <a:accent1>
        <a:srgbClr val="41B6E6"/>
      </a:accent1>
      <a:accent2>
        <a:srgbClr val="0067B9"/>
      </a:accent2>
      <a:accent3>
        <a:srgbClr val="FED141"/>
      </a:accent3>
      <a:accent4>
        <a:srgbClr val="00B2A9"/>
      </a:accent4>
      <a:accent5>
        <a:srgbClr val="8637BA"/>
      </a:accent5>
      <a:accent6>
        <a:srgbClr val="FF7500"/>
      </a:accent6>
      <a:hlink>
        <a:srgbClr val="1B9CD0"/>
      </a:hlink>
      <a:folHlink>
        <a:srgbClr val="8637BA"/>
      </a:folHlink>
    </a:clrScheme>
    <a:fontScheme name="ADI Corporate Fonts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 defTabSz="457200">
          <a:spcBef>
            <a:spcPts val="1000"/>
          </a:spcBef>
          <a:buClr>
            <a:srgbClr val="1E4056"/>
          </a:buClr>
          <a:buSzPct val="75000"/>
          <a:buFont typeface="Barlow"/>
          <a:buChar char="►"/>
          <a:defRPr sz="2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4C7164BE-10E9-6F4F-ACB2-36B33F953910}" vid="{394F2471-FC9E-B444-9EBD-C7D5550F64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DI Corporate Palette 1">
    <a:dk1>
      <a:srgbClr val="000000"/>
    </a:dk1>
    <a:lt1>
      <a:srgbClr val="FFFFFF"/>
    </a:lt1>
    <a:dk2>
      <a:srgbClr val="555659"/>
    </a:dk2>
    <a:lt2>
      <a:srgbClr val="B1B3B3"/>
    </a:lt2>
    <a:accent1>
      <a:srgbClr val="41B6E6"/>
    </a:accent1>
    <a:accent2>
      <a:srgbClr val="0067B9"/>
    </a:accent2>
    <a:accent3>
      <a:srgbClr val="FED141"/>
    </a:accent3>
    <a:accent4>
      <a:srgbClr val="00B2A9"/>
    </a:accent4>
    <a:accent5>
      <a:srgbClr val="8637BA"/>
    </a:accent5>
    <a:accent6>
      <a:srgbClr val="FF7500"/>
    </a:accent6>
    <a:hlink>
      <a:srgbClr val="1B9CD0"/>
    </a:hlink>
    <a:folHlink>
      <a:srgbClr val="8637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ADI Corporate PowerPoint Template</Template>
  <TotalTime>765</TotalTime>
  <Words>59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Wingdings 3</vt:lpstr>
      <vt:lpstr>Wingdings</vt:lpstr>
      <vt:lpstr>Barlow</vt:lpstr>
      <vt:lpstr>Calibri</vt:lpstr>
      <vt:lpstr>Arial</vt:lpstr>
      <vt:lpstr>ADITemplate</vt:lpstr>
      <vt:lpstr>PowerPoint Presentation</vt:lpstr>
      <vt:lpstr>AD7265/66  INL Spec Changes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Neylon, Vincent</dc:creator>
  <cp:keywords/>
  <dc:description>ADI PowerPoint v.9 © 2022 Analog Devices, Inc. All Rights Reserved</dc:description>
  <cp:lastModifiedBy>Neylon, Vincent</cp:lastModifiedBy>
  <cp:revision>4</cp:revision>
  <cp:lastPrinted>2015-04-02T14:52:35Z</cp:lastPrinted>
  <dcterms:created xsi:type="dcterms:W3CDTF">2023-03-23T16:57:03Z</dcterms:created>
  <dcterms:modified xsi:type="dcterms:W3CDTF">2023-06-12T16:54:38Z</dcterms:modified>
  <cp:category/>
</cp:coreProperties>
</file>