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8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E6CA6A5-E9FE-43CB-9117-24A52AD470D3}" v="3" dt="2019-03-29T09:17:17.28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5" d="100"/>
          <a:sy n="65" d="100"/>
        </p:scale>
        <p:origin x="96" y="36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cGann, Kieran" userId="1b345141-4076-4321-8994-fe4f660c4556" providerId="ADAL" clId="{1E6CA6A5-E9FE-43CB-9117-24A52AD470D3}"/>
    <pc:docChg chg="modSld">
      <pc:chgData name="McGann, Kieran" userId="1b345141-4076-4321-8994-fe4f660c4556" providerId="ADAL" clId="{1E6CA6A5-E9FE-43CB-9117-24A52AD470D3}" dt="2019-03-29T09:17:17.288" v="2" actId="20577"/>
      <pc:docMkLst>
        <pc:docMk/>
      </pc:docMkLst>
      <pc:sldChg chg="modSp">
        <pc:chgData name="McGann, Kieran" userId="1b345141-4076-4321-8994-fe4f660c4556" providerId="ADAL" clId="{1E6CA6A5-E9FE-43CB-9117-24A52AD470D3}" dt="2019-03-29T09:17:17.288" v="2" actId="20577"/>
        <pc:sldMkLst>
          <pc:docMk/>
          <pc:sldMk cId="2231367147" sldId="288"/>
        </pc:sldMkLst>
        <pc:graphicFrameChg chg="modGraphic">
          <ac:chgData name="McGann, Kieran" userId="1b345141-4076-4321-8994-fe4f660c4556" providerId="ADAL" clId="{1E6CA6A5-E9FE-43CB-9117-24A52AD470D3}" dt="2019-03-29T09:17:17.288" v="2" actId="20577"/>
          <ac:graphicFrameMkLst>
            <pc:docMk/>
            <pc:sldMk cId="2231367147" sldId="288"/>
            <ac:graphicFrameMk id="7" creationId="{00000000-0000-0000-0000-000000000000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-4672"/>
            <a:ext cx="12222866" cy="6862672"/>
          </a:xfrm>
          <a:prstGeom prst="rect">
            <a:avLst/>
          </a:prstGeom>
        </p:spPr>
      </p:pic>
      <p:sp>
        <p:nvSpPr>
          <p:cNvPr id="8" name="Rectangle 7"/>
          <p:cNvSpPr/>
          <p:nvPr userDrawn="1"/>
        </p:nvSpPr>
        <p:spPr>
          <a:xfrm>
            <a:off x="0" y="4504245"/>
            <a:ext cx="12192000" cy="2353755"/>
          </a:xfrm>
          <a:prstGeom prst="rect">
            <a:avLst/>
          </a:prstGeom>
          <a:gradFill flip="none" rotWithShape="1">
            <a:gsLst>
              <a:gs pos="0">
                <a:schemeClr val="tx1">
                  <a:alpha val="80000"/>
                </a:schemeClr>
              </a:gs>
              <a:gs pos="100000">
                <a:schemeClr val="tx1">
                  <a:alpha val="0"/>
                </a:schemeClr>
              </a:gs>
            </a:gsLst>
            <a:lin ang="162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9" name="Rectangle 8"/>
          <p:cNvSpPr/>
          <p:nvPr userDrawn="1"/>
        </p:nvSpPr>
        <p:spPr>
          <a:xfrm>
            <a:off x="1" y="0"/>
            <a:ext cx="6331351" cy="6858000"/>
          </a:xfrm>
          <a:prstGeom prst="rect">
            <a:avLst/>
          </a:prstGeom>
          <a:gradFill flip="none" rotWithShape="1">
            <a:gsLst>
              <a:gs pos="20000">
                <a:schemeClr val="accent2"/>
              </a:gs>
              <a:gs pos="100000">
                <a:schemeClr val="accent2">
                  <a:alpha val="8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</a:endParaRP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55602" y="269835"/>
            <a:ext cx="1693715" cy="685715"/>
          </a:xfrm>
          <a:prstGeom prst="rect">
            <a:avLst/>
          </a:prstGeom>
        </p:spPr>
      </p:pic>
      <p:sp>
        <p:nvSpPr>
          <p:cNvPr id="13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355601" y="4405375"/>
            <a:ext cx="5526617" cy="1576326"/>
          </a:xfrm>
          <a:prstGeom prst="rect">
            <a:avLst/>
          </a:prstGeom>
        </p:spPr>
        <p:txBody>
          <a:bodyPr lIns="0" tIns="0" rIns="0" bIns="0"/>
          <a:lstStyle>
            <a:lvl1pPr marL="342900" indent="-342900">
              <a:buNone/>
              <a:defRPr lang="en-US" sz="1500" i="0" kern="1200" cap="all" baseline="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0" indent="0">
              <a:buFont typeface="Arial" panose="020B0604020202020204" pitchFamily="34" charset="0"/>
              <a:buNone/>
              <a:defRPr lang="en-US" sz="1500" i="1" kern="1200" dirty="0" smtClean="0">
                <a:solidFill>
                  <a:schemeClr val="accent2">
                    <a:lumMod val="10000"/>
                    <a:lumOff val="90000"/>
                  </a:schemeClr>
                </a:solidFill>
                <a:latin typeface="+mn-lt"/>
                <a:ea typeface="+mn-ea"/>
                <a:cs typeface="+mn-cs"/>
              </a:defRPr>
            </a:lvl2pPr>
          </a:lstStyle>
          <a:p>
            <a:pPr marL="0" lvl="0" indent="0" algn="l" defTabSz="457200" rtl="0" eaLnBrk="1" latinLnBrk="0" hangingPunct="1">
              <a:spcBef>
                <a:spcPct val="20000"/>
              </a:spcBef>
            </a:pPr>
            <a:r>
              <a:rPr lang="en-US" dirty="0"/>
              <a:t>Click to add presenter</a:t>
            </a:r>
          </a:p>
        </p:txBody>
      </p:sp>
      <p:sp>
        <p:nvSpPr>
          <p:cNvPr id="15" name="Title Placeholder 2"/>
          <p:cNvSpPr>
            <a:spLocks noGrp="1"/>
          </p:cNvSpPr>
          <p:nvPr>
            <p:ph type="title"/>
          </p:nvPr>
        </p:nvSpPr>
        <p:spPr>
          <a:xfrm>
            <a:off x="355600" y="1225385"/>
            <a:ext cx="5558368" cy="2316468"/>
          </a:xfrm>
          <a:prstGeom prst="rect">
            <a:avLst/>
          </a:prstGeom>
          <a:noFill/>
        </p:spPr>
        <p:txBody>
          <a:bodyPr vert="horz" lIns="0" tIns="0" rIns="0" bIns="0" rtlCol="0" anchor="b">
            <a:normAutofit/>
          </a:bodyPr>
          <a:lstStyle>
            <a:lvl1pPr>
              <a:defRPr lang="en-US" sz="2600" i="0" dirty="0"/>
            </a:lvl1pPr>
          </a:lstStyle>
          <a:p>
            <a:pPr lvl="0">
              <a:spcBef>
                <a:spcPts val="1000"/>
              </a:spcBef>
              <a:buClr>
                <a:schemeClr val="bg2"/>
              </a:buClr>
              <a:buSzPct val="75000"/>
              <a:buFont typeface="Lucida Grande"/>
            </a:pPr>
            <a:r>
              <a:rPr lang="en-US" dirty="0"/>
              <a:t>Click to edit Master title style</a:t>
            </a:r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5600" y="6327007"/>
            <a:ext cx="5557838" cy="32478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1000" i="1">
                <a:solidFill>
                  <a:schemeClr val="bg1"/>
                </a:solidFill>
              </a:defRPr>
            </a:lvl1pPr>
          </a:lstStyle>
          <a:p>
            <a:r>
              <a:rPr lang="en-US" dirty="0">
                <a:solidFill>
                  <a:srgbClr val="FFFFFF"/>
                </a:solidFill>
              </a:rPr>
              <a:t>—Analog Devices Confidential Information—</a:t>
            </a:r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2"/>
          </p:nvPr>
        </p:nvSpPr>
        <p:spPr>
          <a:xfrm>
            <a:off x="355602" y="5991964"/>
            <a:ext cx="1774241" cy="236173"/>
          </a:xfrm>
          <a:prstGeom prst="rect">
            <a:avLst/>
          </a:prstGeom>
        </p:spPr>
        <p:txBody>
          <a:bodyPr lIns="0" tIns="0" rIns="0" bIns="0" anchor="t" anchorCtr="0"/>
          <a:lstStyle>
            <a:lvl1pPr>
              <a:defRPr lang="en-US" sz="1200" b="1" i="0" kern="120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endParaRPr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43721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6275956" y="1333500"/>
            <a:ext cx="5509645" cy="2218112"/>
          </a:xfrm>
        </p:spPr>
        <p:txBody>
          <a:bodyPr lIns="0" tIns="0" rIns="0" bIns="0"/>
          <a:lstStyle>
            <a:lvl1pPr>
              <a:defRPr/>
            </a:lvl1pPr>
            <a:lvl2pPr marL="4572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Font typeface="Wingdings" charset="2"/>
              <a:buChar char="§"/>
              <a:defRPr/>
            </a:lvl2pPr>
            <a:lvl3pPr marL="6858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3pPr>
            <a:lvl4pPr marL="9144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4pPr>
            <a:lvl5pPr marL="11430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US" dirty="0"/>
              <a:t>Click to edit</a:t>
            </a:r>
          </a:p>
          <a:p>
            <a:pPr marL="457200" lvl="1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Font typeface="Wingdings" charset="2"/>
              <a:buChar char="§"/>
            </a:pPr>
            <a:r>
              <a:rPr lang="en-US" dirty="0"/>
              <a:t>Second level</a:t>
            </a:r>
          </a:p>
          <a:p>
            <a:pPr marL="685800" lvl="2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Third level</a:t>
            </a:r>
          </a:p>
          <a:p>
            <a:pPr marL="914400" lvl="3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Fourth level</a:t>
            </a:r>
          </a:p>
          <a:p>
            <a:pPr marL="1143000" lvl="4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Fifth level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idx="10"/>
          </p:nvPr>
        </p:nvSpPr>
        <p:spPr>
          <a:xfrm>
            <a:off x="355599" y="1333500"/>
            <a:ext cx="5558367" cy="2218112"/>
          </a:xfrm>
        </p:spPr>
        <p:txBody>
          <a:bodyPr lIns="0" tIns="0" rIns="0" bIns="0"/>
          <a:lstStyle>
            <a:lvl1pPr>
              <a:defRPr/>
            </a:lvl1pPr>
            <a:lvl2pPr marL="4572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Font typeface="Wingdings" charset="2"/>
              <a:buChar char="§"/>
              <a:defRPr/>
            </a:lvl2pPr>
            <a:lvl3pPr marL="6858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3pPr>
            <a:lvl4pPr marL="9144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4pPr>
            <a:lvl5pPr marL="11430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US" dirty="0"/>
              <a:t>Click to edit</a:t>
            </a:r>
          </a:p>
          <a:p>
            <a:pPr marL="457200" lvl="1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Font typeface="Wingdings" charset="2"/>
              <a:buChar char="§"/>
            </a:pPr>
            <a:r>
              <a:rPr lang="en-US" dirty="0"/>
              <a:t>Second level</a:t>
            </a:r>
          </a:p>
          <a:p>
            <a:pPr marL="685800" lvl="2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Third level</a:t>
            </a:r>
          </a:p>
          <a:p>
            <a:pPr marL="914400" lvl="3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Fourth level</a:t>
            </a:r>
          </a:p>
          <a:p>
            <a:pPr marL="1143000" lvl="4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Fifth level</a:t>
            </a:r>
          </a:p>
        </p:txBody>
      </p:sp>
      <p:sp>
        <p:nvSpPr>
          <p:cNvPr id="11" name="Content Placeholder 2"/>
          <p:cNvSpPr>
            <a:spLocks noGrp="1"/>
          </p:cNvSpPr>
          <p:nvPr>
            <p:ph idx="11"/>
          </p:nvPr>
        </p:nvSpPr>
        <p:spPr>
          <a:xfrm>
            <a:off x="6275958" y="3763588"/>
            <a:ext cx="5509645" cy="2218112"/>
          </a:xfrm>
        </p:spPr>
        <p:txBody>
          <a:bodyPr lIns="0" tIns="0" rIns="0" bIns="0"/>
          <a:lstStyle>
            <a:lvl1pPr>
              <a:defRPr/>
            </a:lvl1pPr>
            <a:lvl2pPr marL="4572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Font typeface="Wingdings" charset="2"/>
              <a:buChar char="§"/>
              <a:defRPr/>
            </a:lvl2pPr>
            <a:lvl3pPr marL="6858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3pPr>
            <a:lvl4pPr marL="9144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4pPr>
            <a:lvl5pPr marL="11430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US" dirty="0"/>
              <a:t>Click to edit</a:t>
            </a:r>
          </a:p>
          <a:p>
            <a:pPr marL="457200" lvl="1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Font typeface="Wingdings" charset="2"/>
              <a:buChar char="§"/>
            </a:pPr>
            <a:r>
              <a:rPr lang="en-US" dirty="0"/>
              <a:t>Second level</a:t>
            </a:r>
          </a:p>
          <a:p>
            <a:pPr marL="685800" lvl="2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Third level</a:t>
            </a:r>
          </a:p>
          <a:p>
            <a:pPr marL="914400" lvl="3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Fourth level</a:t>
            </a:r>
          </a:p>
          <a:p>
            <a:pPr marL="1143000" lvl="4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Fifth level</a:t>
            </a:r>
          </a:p>
        </p:txBody>
      </p:sp>
      <p:sp>
        <p:nvSpPr>
          <p:cNvPr id="12" name="Content Placeholder 2"/>
          <p:cNvSpPr>
            <a:spLocks noGrp="1"/>
          </p:cNvSpPr>
          <p:nvPr>
            <p:ph idx="12"/>
          </p:nvPr>
        </p:nvSpPr>
        <p:spPr>
          <a:xfrm>
            <a:off x="355601" y="3763588"/>
            <a:ext cx="5558367" cy="2218112"/>
          </a:xfrm>
        </p:spPr>
        <p:txBody>
          <a:bodyPr lIns="0" tIns="0" rIns="0" bIns="0"/>
          <a:lstStyle>
            <a:lvl1pPr>
              <a:defRPr/>
            </a:lvl1pPr>
            <a:lvl2pPr marL="4572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Font typeface="Wingdings" charset="2"/>
              <a:buChar char="§"/>
              <a:defRPr/>
            </a:lvl2pPr>
            <a:lvl3pPr marL="6858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3pPr>
            <a:lvl4pPr marL="9144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4pPr>
            <a:lvl5pPr marL="11430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US" dirty="0"/>
              <a:t>Click to edit</a:t>
            </a:r>
          </a:p>
          <a:p>
            <a:pPr marL="457200" lvl="1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Font typeface="Wingdings" charset="2"/>
              <a:buChar char="§"/>
            </a:pPr>
            <a:r>
              <a:rPr lang="en-US" dirty="0"/>
              <a:t>Second level</a:t>
            </a:r>
          </a:p>
          <a:p>
            <a:pPr marL="685800" lvl="2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Third level</a:t>
            </a:r>
          </a:p>
          <a:p>
            <a:pPr marL="914400" lvl="3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Fourth level</a:t>
            </a:r>
          </a:p>
          <a:p>
            <a:pPr marL="1143000" lvl="4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Fifth level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109201" y="6327006"/>
            <a:ext cx="1661580" cy="32478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kumimoji="0" lang="en-US" sz="1000" b="1" i="0" u="none" strike="noStrike" kern="1200" cap="none" spc="0" normalizeH="0" baseline="0" smtClean="0">
                <a:ln>
                  <a:noFill/>
                </a:ln>
                <a:solidFill>
                  <a:srgbClr val="FFFFFF">
                    <a:lumMod val="65000"/>
                  </a:srgbClr>
                </a:solidFill>
                <a:effectLst/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fld id="{8ED1CEE6-8BBE-4393-857A-BEE0A5C48EE0}" type="slidenum">
              <a:rPr/>
              <a:pPr/>
              <a:t>‹#›</a:t>
            </a:fld>
            <a:endParaRPr dirty="0"/>
          </a:p>
        </p:txBody>
      </p:sp>
      <p:sp>
        <p:nvSpPr>
          <p:cNvPr id="9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3048001" y="6488114"/>
            <a:ext cx="6096000" cy="293687"/>
          </a:xfrm>
          <a:prstGeom prst="rect">
            <a:avLst/>
          </a:prstGeom>
        </p:spPr>
        <p:txBody>
          <a:bodyPr/>
          <a:lstStyle>
            <a:lvl1pPr algn="ctr">
              <a:defRPr sz="1200" b="1"/>
            </a:lvl1pPr>
          </a:lstStyle>
          <a:p>
            <a:r>
              <a:rPr lang="en-US" dirty="0">
                <a:solidFill>
                  <a:srgbClr val="656565"/>
                </a:solidFill>
              </a:rPr>
              <a:t>—Analog Devices Confidential Information—</a:t>
            </a:r>
          </a:p>
        </p:txBody>
      </p:sp>
    </p:spTree>
    <p:extLst>
      <p:ext uri="{BB962C8B-B14F-4D97-AF65-F5344CB8AC3E}">
        <p14:creationId xmlns:p14="http://schemas.microsoft.com/office/powerpoint/2010/main" val="29534560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ov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14" name="Rectangle 42"/>
          <p:cNvSpPr>
            <a:spLocks noGrp="1" noChangeArrowheads="1"/>
          </p:cNvSpPr>
          <p:nvPr>
            <p:ph type="body" idx="1"/>
          </p:nvPr>
        </p:nvSpPr>
        <p:spPr>
          <a:xfrm>
            <a:off x="355600" y="3603976"/>
            <a:ext cx="11430000" cy="2377725"/>
          </a:xfrm>
          <a:prstGeom prst="rect">
            <a:avLst/>
          </a:prstGeom>
          <a:ln/>
        </p:spPr>
        <p:txBody>
          <a:bodyPr lIns="0" tIns="0" rIns="0" bIns="0">
            <a:normAutofit/>
          </a:bodyPr>
          <a:lstStyle>
            <a:lvl1pPr marL="228600" marR="0" indent="-2286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1E4056"/>
              </a:buClr>
              <a:buSzPct val="75000"/>
              <a:buFont typeface="Lucida Grande"/>
              <a:buChar char="►"/>
              <a:tabLst/>
              <a:defRPr sz="2200" b="0" baseline="0"/>
            </a:lvl1pPr>
            <a:lvl2pPr marL="457200" marR="0" indent="-2286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1E4056"/>
              </a:buClr>
              <a:buSzTx/>
              <a:buFont typeface="Wingdings" charset="2"/>
              <a:buChar char="§"/>
              <a:tabLst/>
              <a:defRPr sz="2000" baseline="0">
                <a:solidFill>
                  <a:schemeClr val="bg1">
                    <a:lumMod val="50000"/>
                  </a:schemeClr>
                </a:solidFill>
              </a:defRPr>
            </a:lvl2pPr>
            <a:lvl3pPr marL="685800" marR="0" indent="-2286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tabLst/>
              <a:defRPr sz="1800" baseline="0">
                <a:solidFill>
                  <a:schemeClr val="bg1">
                    <a:lumMod val="50000"/>
                  </a:schemeClr>
                </a:solidFill>
              </a:defRPr>
            </a:lvl3pPr>
            <a:lvl4pPr marL="914400" marR="0" indent="-2286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tabLst/>
              <a:defRPr sz="1600">
                <a:solidFill>
                  <a:schemeClr val="bg1">
                    <a:lumMod val="50000"/>
                  </a:schemeClr>
                </a:solidFill>
              </a:defRPr>
            </a:lvl4pPr>
            <a:lvl5pPr marL="1143000" marR="0" indent="-2286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tabLst/>
              <a:defRPr sz="1400" baseline="0"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marL="228600" marR="0" lvl="0" indent="-2286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1E4056"/>
              </a:buClr>
              <a:buSzPct val="75000"/>
              <a:buFont typeface="Lucida Grande"/>
              <a:buChar char="►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656565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Click to edit</a:t>
            </a:r>
          </a:p>
          <a:p>
            <a:pPr marL="457200" marR="0" lvl="1" indent="-2286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1E4056"/>
              </a:buClr>
              <a:buSzTx/>
              <a:buFont typeface="Wingdings" charset="2"/>
              <a:buChar char="§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>
                    <a:lumMod val="50000"/>
                  </a:srgb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Second level</a:t>
            </a:r>
          </a:p>
          <a:p>
            <a:pPr marL="685800" marR="0" lvl="2" indent="-2286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FFFFFF">
                    <a:lumMod val="50000"/>
                  </a:srgb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Third level</a:t>
            </a:r>
          </a:p>
          <a:p>
            <a:pPr marL="914400" marR="0" lvl="3" indent="-2286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>
                    <a:lumMod val="50000"/>
                  </a:srgb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Fourth level</a:t>
            </a:r>
          </a:p>
          <a:p>
            <a:pPr marL="1143000" marR="0" lvl="4" indent="-2286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FFFFFF">
                    <a:lumMod val="50000"/>
                  </a:srgb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Fifth level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idx="11"/>
          </p:nvPr>
        </p:nvSpPr>
        <p:spPr>
          <a:xfrm>
            <a:off x="355600" y="1333501"/>
            <a:ext cx="11430001" cy="2124595"/>
          </a:xfrm>
        </p:spPr>
        <p:txBody>
          <a:bodyPr lIns="0" tIns="0" rIns="0" bIns="0"/>
          <a:lstStyle>
            <a:lvl1pPr>
              <a:defRPr/>
            </a:lvl1pPr>
            <a:lvl2pPr marL="4572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Font typeface="Wingdings" charset="2"/>
              <a:buChar char="§"/>
              <a:defRPr/>
            </a:lvl2pPr>
            <a:lvl3pPr marL="6858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3pPr>
            <a:lvl4pPr marL="9144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4pPr>
            <a:lvl5pPr marL="11430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US" dirty="0"/>
              <a:t>Click to edit</a:t>
            </a:r>
          </a:p>
          <a:p>
            <a:pPr marL="457200" lvl="1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Font typeface="Wingdings" charset="2"/>
              <a:buChar char="§"/>
            </a:pPr>
            <a:r>
              <a:rPr lang="en-US" dirty="0"/>
              <a:t>Second level</a:t>
            </a:r>
          </a:p>
          <a:p>
            <a:pPr marL="685800" lvl="2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Third level</a:t>
            </a:r>
          </a:p>
          <a:p>
            <a:pPr marL="914400" lvl="3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Fourth level</a:t>
            </a:r>
          </a:p>
          <a:p>
            <a:pPr marL="1143000" lvl="4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Fifth level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109201" y="6327006"/>
            <a:ext cx="1661580" cy="32478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kumimoji="0" lang="en-US" sz="1000" b="1" i="0" u="none" strike="noStrike" kern="1200" cap="none" spc="0" normalizeH="0" baseline="0" smtClean="0">
                <a:ln>
                  <a:noFill/>
                </a:ln>
                <a:solidFill>
                  <a:srgbClr val="FFFFFF">
                    <a:lumMod val="65000"/>
                  </a:srgbClr>
                </a:solidFill>
                <a:effectLst/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fld id="{8ED1CEE6-8BBE-4393-857A-BEE0A5C48EE0}" type="slidenum">
              <a:rPr/>
              <a:pPr/>
              <a:t>‹#›</a:t>
            </a:fld>
            <a:endParaRPr dirty="0"/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3048001" y="6488114"/>
            <a:ext cx="6096000" cy="293687"/>
          </a:xfrm>
          <a:prstGeom prst="rect">
            <a:avLst/>
          </a:prstGeom>
        </p:spPr>
        <p:txBody>
          <a:bodyPr/>
          <a:lstStyle>
            <a:lvl1pPr algn="ctr">
              <a:defRPr sz="1200" b="1"/>
            </a:lvl1pPr>
          </a:lstStyle>
          <a:p>
            <a:r>
              <a:rPr lang="en-US" dirty="0">
                <a:solidFill>
                  <a:srgbClr val="656565"/>
                </a:solidFill>
              </a:rPr>
              <a:t>—Analog Devices Confidential Information—</a:t>
            </a:r>
          </a:p>
        </p:txBody>
      </p:sp>
    </p:spTree>
    <p:extLst>
      <p:ext uri="{BB962C8B-B14F-4D97-AF65-F5344CB8AC3E}">
        <p14:creationId xmlns:p14="http://schemas.microsoft.com/office/powerpoint/2010/main" val="5767878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Picture Ov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14" name="Rectangle 42"/>
          <p:cNvSpPr>
            <a:spLocks noGrp="1" noChangeArrowheads="1"/>
          </p:cNvSpPr>
          <p:nvPr>
            <p:ph type="body" idx="1"/>
          </p:nvPr>
        </p:nvSpPr>
        <p:spPr>
          <a:xfrm>
            <a:off x="355600" y="3603976"/>
            <a:ext cx="11430000" cy="2377725"/>
          </a:xfrm>
          <a:prstGeom prst="rect">
            <a:avLst/>
          </a:prstGeom>
          <a:ln/>
        </p:spPr>
        <p:txBody>
          <a:bodyPr lIns="0" tIns="0" rIns="0" bIns="0">
            <a:normAutofit/>
          </a:bodyPr>
          <a:lstStyle>
            <a:lvl1pPr marL="228600" marR="0" indent="-2286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1E4056"/>
              </a:buClr>
              <a:buSzPct val="75000"/>
              <a:buFont typeface="Lucida Grande"/>
              <a:buChar char="►"/>
              <a:tabLst/>
              <a:defRPr sz="2200" b="0" baseline="0"/>
            </a:lvl1pPr>
            <a:lvl2pPr marL="457200" marR="0" indent="-2286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1E4056"/>
              </a:buClr>
              <a:buSzTx/>
              <a:buFont typeface="Wingdings" charset="2"/>
              <a:buChar char="§"/>
              <a:tabLst/>
              <a:defRPr sz="2000" baseline="0">
                <a:solidFill>
                  <a:schemeClr val="bg1">
                    <a:lumMod val="50000"/>
                  </a:schemeClr>
                </a:solidFill>
              </a:defRPr>
            </a:lvl2pPr>
            <a:lvl3pPr marL="685800" marR="0" indent="-2286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tabLst/>
              <a:defRPr sz="1800" baseline="0">
                <a:solidFill>
                  <a:schemeClr val="bg1">
                    <a:lumMod val="50000"/>
                  </a:schemeClr>
                </a:solidFill>
              </a:defRPr>
            </a:lvl3pPr>
            <a:lvl4pPr marL="914400" marR="0" indent="-2286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tabLst/>
              <a:defRPr sz="1600">
                <a:solidFill>
                  <a:schemeClr val="bg1">
                    <a:lumMod val="50000"/>
                  </a:schemeClr>
                </a:solidFill>
              </a:defRPr>
            </a:lvl4pPr>
            <a:lvl5pPr marL="1143000" marR="0" indent="-2286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tabLst/>
              <a:defRPr sz="1400" baseline="0"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marL="228600" marR="0" lvl="0" indent="-2286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1E4056"/>
              </a:buClr>
              <a:buSzPct val="75000"/>
              <a:buFont typeface="Lucida Grande"/>
              <a:buChar char="►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656565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Click to edit</a:t>
            </a:r>
          </a:p>
          <a:p>
            <a:pPr marL="457200" marR="0" lvl="1" indent="-2286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1E4056"/>
              </a:buClr>
              <a:buSzTx/>
              <a:buFont typeface="Wingdings" charset="2"/>
              <a:buChar char="§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>
                    <a:lumMod val="50000"/>
                  </a:srgb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Second level</a:t>
            </a:r>
          </a:p>
          <a:p>
            <a:pPr marL="685800" marR="0" lvl="2" indent="-2286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FFFFFF">
                    <a:lumMod val="50000"/>
                  </a:srgb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Third level</a:t>
            </a:r>
          </a:p>
          <a:p>
            <a:pPr marL="914400" marR="0" lvl="3" indent="-2286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>
                    <a:lumMod val="50000"/>
                  </a:srgb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Fourth level</a:t>
            </a:r>
          </a:p>
          <a:p>
            <a:pPr marL="1143000" marR="0" lvl="4" indent="-2286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FFFFFF">
                    <a:lumMod val="50000"/>
                  </a:srgb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Fifth level</a:t>
            </a:r>
          </a:p>
        </p:txBody>
      </p:sp>
      <p:sp>
        <p:nvSpPr>
          <p:cNvPr id="11" name="Picture Placeholder 10"/>
          <p:cNvSpPr>
            <a:spLocks noGrp="1"/>
          </p:cNvSpPr>
          <p:nvPr>
            <p:ph type="pic" sz="quarter" idx="11" hasCustomPrompt="1"/>
          </p:nvPr>
        </p:nvSpPr>
        <p:spPr>
          <a:xfrm>
            <a:off x="355600" y="1333500"/>
            <a:ext cx="11430000" cy="2178578"/>
          </a:xfrm>
          <a:custGeom>
            <a:avLst/>
            <a:gdLst>
              <a:gd name="connsiteX0" fmla="*/ 0 w 8572500"/>
              <a:gd name="connsiteY0" fmla="*/ 0 h 2035175"/>
              <a:gd name="connsiteX1" fmla="*/ 8572500 w 8572500"/>
              <a:gd name="connsiteY1" fmla="*/ 0 h 2035175"/>
              <a:gd name="connsiteX2" fmla="*/ 8572500 w 8572500"/>
              <a:gd name="connsiteY2" fmla="*/ 1860562 h 2035175"/>
              <a:gd name="connsiteX3" fmla="*/ 8397887 w 8572500"/>
              <a:gd name="connsiteY3" fmla="*/ 2035175 h 2035175"/>
              <a:gd name="connsiteX4" fmla="*/ 0 w 8572500"/>
              <a:gd name="connsiteY4" fmla="*/ 2035175 h 2035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572500" h="2035175">
                <a:moveTo>
                  <a:pt x="0" y="0"/>
                </a:moveTo>
                <a:lnTo>
                  <a:pt x="8572500" y="0"/>
                </a:lnTo>
                <a:lnTo>
                  <a:pt x="8572500" y="1860562"/>
                </a:lnTo>
                <a:lnTo>
                  <a:pt x="8397887" y="2035175"/>
                </a:lnTo>
                <a:lnTo>
                  <a:pt x="0" y="2035175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 wrap="square">
            <a:noAutofit/>
          </a:bodyPr>
          <a:lstStyle>
            <a:lvl1pPr marL="0" indent="0">
              <a:buNone/>
              <a:defRPr sz="2000" baseline="0">
                <a:solidFill>
                  <a:schemeClr val="tx1">
                    <a:lumMod val="20000"/>
                    <a:lumOff val="80000"/>
                  </a:schemeClr>
                </a:solidFill>
              </a:defRPr>
            </a:lvl1pPr>
          </a:lstStyle>
          <a:p>
            <a:r>
              <a:rPr lang="en-US" dirty="0"/>
              <a:t>Click to add picture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109201" y="6327006"/>
            <a:ext cx="1661580" cy="32478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kumimoji="0" lang="en-US" sz="1000" b="1" i="0" u="none" strike="noStrike" kern="1200" cap="none" spc="0" normalizeH="0" baseline="0" smtClean="0">
                <a:ln>
                  <a:noFill/>
                </a:ln>
                <a:solidFill>
                  <a:srgbClr val="FFFFFF">
                    <a:lumMod val="65000"/>
                  </a:srgbClr>
                </a:solidFill>
                <a:effectLst/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fld id="{8ED1CEE6-8BBE-4393-857A-BEE0A5C48EE0}" type="slidenum">
              <a:rPr/>
              <a:pPr/>
              <a:t>‹#›</a:t>
            </a:fld>
            <a:endParaRPr dirty="0"/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3048001" y="6488114"/>
            <a:ext cx="6096000" cy="293687"/>
          </a:xfrm>
          <a:prstGeom prst="rect">
            <a:avLst/>
          </a:prstGeom>
        </p:spPr>
        <p:txBody>
          <a:bodyPr/>
          <a:lstStyle>
            <a:lvl1pPr algn="ctr">
              <a:defRPr sz="1200" b="1"/>
            </a:lvl1pPr>
          </a:lstStyle>
          <a:p>
            <a:r>
              <a:rPr lang="en-US" dirty="0">
                <a:solidFill>
                  <a:srgbClr val="656565"/>
                </a:solidFill>
              </a:rPr>
              <a:t>—Analog Devices Confidential Information—</a:t>
            </a:r>
          </a:p>
        </p:txBody>
      </p:sp>
    </p:spTree>
    <p:extLst>
      <p:ext uri="{BB962C8B-B14F-4D97-AF65-F5344CB8AC3E}">
        <p14:creationId xmlns:p14="http://schemas.microsoft.com/office/powerpoint/2010/main" val="1810717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 hasCustomPrompt="1"/>
          </p:nvPr>
        </p:nvSpPr>
        <p:spPr>
          <a:xfrm>
            <a:off x="1" y="0"/>
            <a:ext cx="12191999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355600" y="1333500"/>
            <a:ext cx="11430000" cy="4648200"/>
          </a:xfrm>
        </p:spPr>
        <p:txBody>
          <a:bodyPr lIns="0" tIns="0" rIns="0" bIns="0"/>
          <a:lstStyle>
            <a:lvl1pPr>
              <a:defRPr/>
            </a:lvl1pPr>
            <a:lvl2pPr marL="4572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Font typeface="Wingdings" charset="2"/>
              <a:buChar char="§"/>
              <a:defRPr/>
            </a:lvl2pPr>
            <a:lvl3pPr marL="6858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3pPr>
            <a:lvl4pPr marL="9144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4pPr>
            <a:lvl5pPr marL="11430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US" dirty="0"/>
              <a:t>Click to edit</a:t>
            </a:r>
          </a:p>
          <a:p>
            <a:pPr marL="457200" lvl="1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Font typeface="Wingdings" charset="2"/>
              <a:buChar char="§"/>
            </a:pPr>
            <a:r>
              <a:rPr lang="en-US" dirty="0"/>
              <a:t>Second level</a:t>
            </a:r>
          </a:p>
          <a:p>
            <a:pPr marL="685800" lvl="2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Third level</a:t>
            </a:r>
          </a:p>
          <a:p>
            <a:pPr marL="914400" lvl="3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Fourth level</a:t>
            </a:r>
          </a:p>
          <a:p>
            <a:pPr marL="1143000" lvl="4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Fifth level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109201" y="6327006"/>
            <a:ext cx="1661580" cy="32478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kumimoji="0" lang="en-US" sz="1000" b="1" i="0" u="none" strike="noStrike" kern="1200" cap="none" spc="0" normalizeH="0" baseline="0" smtClean="0">
                <a:ln>
                  <a:noFill/>
                </a:ln>
                <a:solidFill>
                  <a:srgbClr val="FFFFFF">
                    <a:lumMod val="65000"/>
                  </a:srgbClr>
                </a:solidFill>
                <a:effectLst/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fld id="{8ED1CEE6-8BBE-4393-857A-BEE0A5C48EE0}" type="slidenum">
              <a:rPr/>
              <a:pPr/>
              <a:t>‹#›</a:t>
            </a:fld>
            <a:endParaRPr dirty="0"/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3048001" y="6488114"/>
            <a:ext cx="6096000" cy="293687"/>
          </a:xfrm>
          <a:prstGeom prst="rect">
            <a:avLst/>
          </a:prstGeom>
        </p:spPr>
        <p:txBody>
          <a:bodyPr/>
          <a:lstStyle>
            <a:lvl1pPr algn="ctr">
              <a:defRPr sz="1200" b="1"/>
            </a:lvl1pPr>
          </a:lstStyle>
          <a:p>
            <a:r>
              <a:rPr lang="en-US" dirty="0">
                <a:solidFill>
                  <a:srgbClr val="656565"/>
                </a:solidFill>
              </a:rPr>
              <a:t>—Analog Devices Confidential Information—</a:t>
            </a:r>
          </a:p>
        </p:txBody>
      </p:sp>
    </p:spTree>
    <p:extLst>
      <p:ext uri="{BB962C8B-B14F-4D97-AF65-F5344CB8AC3E}">
        <p14:creationId xmlns:p14="http://schemas.microsoft.com/office/powerpoint/2010/main" val="1530649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3" y="0"/>
            <a:ext cx="12191996" cy="68707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55601" y="269835"/>
            <a:ext cx="2257220" cy="684774"/>
          </a:xfrm>
          <a:prstGeom prst="rect">
            <a:avLst/>
          </a:prstGeom>
        </p:spPr>
      </p:pic>
      <p:sp>
        <p:nvSpPr>
          <p:cNvPr id="10" name="Text Placeholder 6"/>
          <p:cNvSpPr>
            <a:spLocks noGrp="1"/>
          </p:cNvSpPr>
          <p:nvPr>
            <p:ph type="body" sz="quarter" idx="12" hasCustomPrompt="1"/>
          </p:nvPr>
        </p:nvSpPr>
        <p:spPr>
          <a:xfrm>
            <a:off x="355601" y="1333500"/>
            <a:ext cx="5558367" cy="2552700"/>
          </a:xfrm>
          <a:prstGeom prst="rect">
            <a:avLst/>
          </a:prstGeom>
        </p:spPr>
        <p:txBody>
          <a:bodyPr lIns="0" tIns="0" rIns="0" bIns="0" anchor="b">
            <a:normAutofit/>
          </a:bodyPr>
          <a:lstStyle>
            <a:lvl1pPr marL="0" indent="0">
              <a:buNone/>
              <a:defRPr lang="en-US" sz="2600" b="1" i="0" kern="1200" baseline="0" dirty="0" smtClean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2" name="Text Placeholder 2"/>
          <p:cNvSpPr>
            <a:spLocks noGrp="1"/>
          </p:cNvSpPr>
          <p:nvPr>
            <p:ph type="body" idx="1"/>
          </p:nvPr>
        </p:nvSpPr>
        <p:spPr>
          <a:xfrm>
            <a:off x="355601" y="4132638"/>
            <a:ext cx="5558367" cy="1849063"/>
          </a:xfrm>
        </p:spPr>
        <p:txBody>
          <a:bodyPr>
            <a:normAutofit/>
          </a:bodyPr>
          <a:lstStyle>
            <a:lvl1pPr marL="0" indent="0">
              <a:buNone/>
              <a:defRPr lang="en-US" sz="1500" b="0" i="0" kern="1200" cap="all" baseline="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lvl="0" indent="0" algn="l" defTabSz="457200" rtl="0" eaLnBrk="1" latinLnBrk="0" hangingPunct="1">
              <a:spcBef>
                <a:spcPct val="20000"/>
              </a:spcBef>
              <a:buClr>
                <a:schemeClr val="bg2"/>
              </a:buClr>
              <a:buSzPct val="75000"/>
              <a:buFont typeface="Lucida Grande"/>
              <a:buNone/>
            </a:pPr>
            <a:r>
              <a:rPr lang="en-US" dirty="0"/>
              <a:t>Click to edit Master text styles</a:t>
            </a:r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109201" y="6327006"/>
            <a:ext cx="1661580" cy="32478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kumimoji="0" lang="en-US" sz="1000" b="1" i="0" u="none" strike="noStrike" kern="1200" cap="none" spc="0" normalizeH="0" baseline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fld id="{8ED1CEE6-8BBE-4393-857A-BEE0A5C48EE0}" type="slidenum">
              <a:rPr>
                <a:solidFill>
                  <a:srgbClr val="FFFFFF"/>
                </a:solidFill>
              </a:rPr>
              <a:pPr/>
              <a:t>‹#›</a:t>
            </a:fld>
            <a:endParaRPr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66183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355601" y="1333500"/>
            <a:ext cx="5558367" cy="4648200"/>
          </a:xfrm>
        </p:spPr>
        <p:txBody>
          <a:bodyPr lIns="0" tIns="0" rIns="0" bIns="0"/>
          <a:lstStyle>
            <a:lvl1pPr>
              <a:defRPr/>
            </a:lvl1pPr>
            <a:lvl2pPr marL="4572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Font typeface="Wingdings" charset="2"/>
              <a:buChar char="§"/>
              <a:defRPr/>
            </a:lvl2pPr>
            <a:lvl3pPr marL="6858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3pPr>
            <a:lvl4pPr marL="9144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4pPr>
            <a:lvl5pPr marL="11430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US" dirty="0"/>
              <a:t>Click to edit</a:t>
            </a:r>
          </a:p>
          <a:p>
            <a:pPr marL="457200" lvl="1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Font typeface="Wingdings" charset="2"/>
              <a:buChar char="§"/>
            </a:pPr>
            <a:r>
              <a:rPr lang="en-US" dirty="0"/>
              <a:t>Second level</a:t>
            </a:r>
          </a:p>
          <a:p>
            <a:pPr marL="685800" lvl="2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Third level</a:t>
            </a:r>
          </a:p>
          <a:p>
            <a:pPr marL="914400" lvl="3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Fourth level</a:t>
            </a:r>
          </a:p>
          <a:p>
            <a:pPr marL="1143000" lvl="4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Fifth level</a:t>
            </a:r>
          </a:p>
        </p:txBody>
      </p:sp>
      <p:sp>
        <p:nvSpPr>
          <p:cNvPr id="8" name="Content Placeholder 2"/>
          <p:cNvSpPr>
            <a:spLocks noGrp="1"/>
          </p:cNvSpPr>
          <p:nvPr>
            <p:ph idx="10"/>
          </p:nvPr>
        </p:nvSpPr>
        <p:spPr>
          <a:xfrm>
            <a:off x="6269567" y="1348047"/>
            <a:ext cx="5558367" cy="4648200"/>
          </a:xfrm>
        </p:spPr>
        <p:txBody>
          <a:bodyPr lIns="0" tIns="0" rIns="0" bIns="0"/>
          <a:lstStyle>
            <a:lvl1pPr>
              <a:defRPr/>
            </a:lvl1pPr>
            <a:lvl2pPr marL="4572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Font typeface="Wingdings" charset="2"/>
              <a:buChar char="§"/>
              <a:defRPr/>
            </a:lvl2pPr>
            <a:lvl3pPr marL="6858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3pPr>
            <a:lvl4pPr marL="9144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4pPr>
            <a:lvl5pPr marL="11430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US" dirty="0"/>
              <a:t>Click to edit</a:t>
            </a:r>
          </a:p>
          <a:p>
            <a:pPr marL="457200" lvl="1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Font typeface="Wingdings" charset="2"/>
              <a:buChar char="§"/>
            </a:pPr>
            <a:r>
              <a:rPr lang="en-US" dirty="0"/>
              <a:t>Second level</a:t>
            </a:r>
          </a:p>
          <a:p>
            <a:pPr marL="685800" lvl="2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Third level</a:t>
            </a:r>
          </a:p>
          <a:p>
            <a:pPr marL="914400" lvl="3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Fourth level</a:t>
            </a:r>
          </a:p>
          <a:p>
            <a:pPr marL="1143000" lvl="4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109201" y="6327006"/>
            <a:ext cx="1661580" cy="32478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kumimoji="0" lang="en-US" sz="1000" b="1" i="0" u="none" strike="noStrike" kern="1200" cap="none" spc="0" normalizeH="0" baseline="0" smtClean="0">
                <a:ln>
                  <a:noFill/>
                </a:ln>
                <a:solidFill>
                  <a:srgbClr val="FFFFFF">
                    <a:lumMod val="65000"/>
                  </a:srgbClr>
                </a:solidFill>
                <a:effectLst/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fld id="{8ED1CEE6-8BBE-4393-857A-BEE0A5C48EE0}" type="slidenum">
              <a:rPr/>
              <a:pPr/>
              <a:t>‹#›</a:t>
            </a:fld>
            <a:endParaRPr dirty="0"/>
          </a:p>
        </p:txBody>
      </p:sp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>
          <a:xfrm>
            <a:off x="0" y="1"/>
            <a:ext cx="12191997" cy="1141617"/>
          </a:xfrm>
        </p:spPr>
        <p:txBody>
          <a:bodyPr/>
          <a:lstStyle/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24720371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109201" y="6327006"/>
            <a:ext cx="1661580" cy="32478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kumimoji="0" lang="en-US" sz="1000" b="1" i="0" u="none" strike="noStrike" kern="1200" cap="none" spc="0" normalizeH="0" baseline="0" smtClean="0">
                <a:ln>
                  <a:noFill/>
                </a:ln>
                <a:solidFill>
                  <a:srgbClr val="FFFFFF">
                    <a:lumMod val="65000"/>
                  </a:srgbClr>
                </a:solidFill>
                <a:effectLst/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fld id="{8ED1CEE6-8BBE-4393-857A-BEE0A5C48EE0}" type="slidenum">
              <a:rPr/>
              <a:pPr/>
              <a:t>‹#›</a:t>
            </a:fld>
            <a:endParaRPr dirty="0"/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0" y="1"/>
            <a:ext cx="12191997" cy="1141617"/>
          </a:xfrm>
        </p:spPr>
        <p:txBody>
          <a:bodyPr/>
          <a:lstStyle/>
          <a:p>
            <a:r>
              <a:rPr lang="en-US" dirty="0"/>
              <a:t>Click to Edit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3048001" y="6488114"/>
            <a:ext cx="6096000" cy="293687"/>
          </a:xfrm>
          <a:prstGeom prst="rect">
            <a:avLst/>
          </a:prstGeom>
        </p:spPr>
        <p:txBody>
          <a:bodyPr/>
          <a:lstStyle>
            <a:lvl1pPr algn="ctr">
              <a:defRPr sz="1200" b="1"/>
            </a:lvl1pPr>
          </a:lstStyle>
          <a:p>
            <a:r>
              <a:rPr lang="en-US" dirty="0">
                <a:solidFill>
                  <a:srgbClr val="656565"/>
                </a:solidFill>
              </a:rPr>
              <a:t>—Analog Devices Confidential Information—</a:t>
            </a:r>
          </a:p>
        </p:txBody>
      </p:sp>
    </p:spTree>
    <p:extLst>
      <p:ext uri="{BB962C8B-B14F-4D97-AF65-F5344CB8AC3E}">
        <p14:creationId xmlns:p14="http://schemas.microsoft.com/office/powerpoint/2010/main" val="22045427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037047" y="-82435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>
              <a:solidFill>
                <a:srgbClr val="656565"/>
              </a:solidFill>
            </a:endParaRPr>
          </a:p>
        </p:txBody>
      </p:sp>
      <p:sp>
        <p:nvSpPr>
          <p:cNvPr id="4" name="TextBox 3"/>
          <p:cNvSpPr txBox="1"/>
          <p:nvPr userDrawn="1"/>
        </p:nvSpPr>
        <p:spPr>
          <a:xfrm>
            <a:off x="11037047" y="-82435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>
              <a:solidFill>
                <a:srgbClr val="656565"/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109201" y="6327006"/>
            <a:ext cx="1661580" cy="32478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kumimoji="0" lang="en-US" sz="1000" b="1" i="0" u="none" strike="noStrike" kern="1200" cap="none" spc="0" normalizeH="0" baseline="0" smtClean="0">
                <a:ln>
                  <a:noFill/>
                </a:ln>
                <a:solidFill>
                  <a:srgbClr val="FFFFFF">
                    <a:lumMod val="65000"/>
                  </a:srgbClr>
                </a:solidFill>
                <a:effectLst/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fld id="{8ED1CEE6-8BBE-4393-857A-BEE0A5C48EE0}" type="slidenum">
              <a:rPr/>
              <a:pPr/>
              <a:t>‹#›</a:t>
            </a:fld>
            <a:endParaRPr dirty="0"/>
          </a:p>
        </p:txBody>
      </p:sp>
      <p:sp>
        <p:nvSpPr>
          <p:cNvPr id="6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3048001" y="6488114"/>
            <a:ext cx="6096000" cy="293687"/>
          </a:xfrm>
          <a:prstGeom prst="rect">
            <a:avLst/>
          </a:prstGeom>
        </p:spPr>
        <p:txBody>
          <a:bodyPr/>
          <a:lstStyle>
            <a:lvl1pPr algn="ctr">
              <a:defRPr sz="1200" b="1"/>
            </a:lvl1pPr>
          </a:lstStyle>
          <a:p>
            <a:r>
              <a:rPr lang="en-US" dirty="0">
                <a:solidFill>
                  <a:srgbClr val="656565"/>
                </a:solidFill>
              </a:rPr>
              <a:t>—Analog Devices Confidential Information—</a:t>
            </a:r>
          </a:p>
        </p:txBody>
      </p:sp>
    </p:spTree>
    <p:extLst>
      <p:ext uri="{BB962C8B-B14F-4D97-AF65-F5344CB8AC3E}">
        <p14:creationId xmlns:p14="http://schemas.microsoft.com/office/powerpoint/2010/main" val="4548096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6275956" y="1333500"/>
            <a:ext cx="5509645" cy="4648200"/>
          </a:xfrm>
        </p:spPr>
        <p:txBody>
          <a:bodyPr lIns="0" tIns="0" rIns="0" bIns="0"/>
          <a:lstStyle>
            <a:lvl1pPr>
              <a:defRPr/>
            </a:lvl1pPr>
            <a:lvl2pPr marL="4572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Font typeface="Wingdings" charset="2"/>
              <a:buChar char="§"/>
              <a:defRPr/>
            </a:lvl2pPr>
            <a:lvl3pPr marL="6858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3pPr>
            <a:lvl4pPr marL="9144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4pPr>
            <a:lvl5pPr marL="11430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US" dirty="0"/>
              <a:t>Click to edit</a:t>
            </a:r>
          </a:p>
          <a:p>
            <a:pPr marL="457200" lvl="1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Font typeface="Wingdings" charset="2"/>
              <a:buChar char="§"/>
            </a:pPr>
            <a:r>
              <a:rPr lang="en-US" dirty="0"/>
              <a:t>Second level</a:t>
            </a:r>
          </a:p>
          <a:p>
            <a:pPr marL="685800" lvl="2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Third level</a:t>
            </a:r>
          </a:p>
          <a:p>
            <a:pPr marL="914400" lvl="3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Fourth level</a:t>
            </a:r>
          </a:p>
          <a:p>
            <a:pPr marL="1143000" lvl="4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Fifth level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355601" y="1333500"/>
            <a:ext cx="5558367" cy="4648200"/>
          </a:xfrm>
        </p:spPr>
        <p:txBody>
          <a:bodyPr>
            <a:normAutofit/>
          </a:bodyPr>
          <a:lstStyle>
            <a:lvl1pPr marL="0" indent="0">
              <a:buNone/>
              <a:defRPr sz="2000" b="0">
                <a:solidFill>
                  <a:schemeClr val="accent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109201" y="6327006"/>
            <a:ext cx="1661580" cy="32478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kumimoji="0" lang="en-US" sz="1000" b="1" i="0" u="none" strike="noStrike" kern="1200" cap="none" spc="0" normalizeH="0" baseline="0" smtClean="0">
                <a:ln>
                  <a:noFill/>
                </a:ln>
                <a:solidFill>
                  <a:srgbClr val="FFFFFF">
                    <a:lumMod val="65000"/>
                  </a:srgbClr>
                </a:solidFill>
                <a:effectLst/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fld id="{8ED1CEE6-8BBE-4393-857A-BEE0A5C48EE0}" type="slidenum">
              <a:rPr/>
              <a:pPr/>
              <a:t>‹#›</a:t>
            </a:fld>
            <a:endParaRPr dirty="0"/>
          </a:p>
        </p:txBody>
      </p:sp>
      <p:sp>
        <p:nvSpPr>
          <p:cNvPr id="9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3048001" y="6488114"/>
            <a:ext cx="6096000" cy="293687"/>
          </a:xfrm>
          <a:prstGeom prst="rect">
            <a:avLst/>
          </a:prstGeom>
        </p:spPr>
        <p:txBody>
          <a:bodyPr/>
          <a:lstStyle>
            <a:lvl1pPr algn="ctr">
              <a:defRPr sz="1200" b="1"/>
            </a:lvl1pPr>
          </a:lstStyle>
          <a:p>
            <a:r>
              <a:rPr lang="en-US" dirty="0">
                <a:solidFill>
                  <a:srgbClr val="656565"/>
                </a:solidFill>
              </a:rPr>
              <a:t>—Analog Devices Confidential Information—</a:t>
            </a:r>
          </a:p>
        </p:txBody>
      </p:sp>
    </p:spTree>
    <p:extLst>
      <p:ext uri="{BB962C8B-B14F-4D97-AF65-F5344CB8AC3E}">
        <p14:creationId xmlns:p14="http://schemas.microsoft.com/office/powerpoint/2010/main" val="21784052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Edit</a:t>
            </a:r>
          </a:p>
        </p:txBody>
      </p:sp>
      <p:sp>
        <p:nvSpPr>
          <p:cNvPr id="12" name="Picture Placeholder 11"/>
          <p:cNvSpPr>
            <a:spLocks noGrp="1"/>
          </p:cNvSpPr>
          <p:nvPr>
            <p:ph type="pic" sz="quarter" idx="11" hasCustomPrompt="1"/>
          </p:nvPr>
        </p:nvSpPr>
        <p:spPr>
          <a:xfrm>
            <a:off x="6766560" y="1333499"/>
            <a:ext cx="5019040" cy="3764280"/>
          </a:xfrm>
          <a:custGeom>
            <a:avLst/>
            <a:gdLst>
              <a:gd name="connsiteX0" fmla="*/ 0 w 3764280"/>
              <a:gd name="connsiteY0" fmla="*/ 0 h 3764280"/>
              <a:gd name="connsiteX1" fmla="*/ 3764280 w 3764280"/>
              <a:gd name="connsiteY1" fmla="*/ 0 h 3764280"/>
              <a:gd name="connsiteX2" fmla="*/ 3764280 w 3764280"/>
              <a:gd name="connsiteY2" fmla="*/ 1729105 h 3764280"/>
              <a:gd name="connsiteX3" fmla="*/ 3764280 w 3764280"/>
              <a:gd name="connsiteY3" fmla="*/ 3116580 h 3764280"/>
              <a:gd name="connsiteX4" fmla="*/ 3764280 w 3764280"/>
              <a:gd name="connsiteY4" fmla="*/ 3589667 h 3764280"/>
              <a:gd name="connsiteX5" fmla="*/ 3589667 w 3764280"/>
              <a:gd name="connsiteY5" fmla="*/ 3764280 h 3764280"/>
              <a:gd name="connsiteX6" fmla="*/ 0 w 3764280"/>
              <a:gd name="connsiteY6" fmla="*/ 3764280 h 3764280"/>
              <a:gd name="connsiteX7" fmla="*/ 0 w 3764280"/>
              <a:gd name="connsiteY7" fmla="*/ 3116580 h 3764280"/>
              <a:gd name="connsiteX8" fmla="*/ 0 w 3764280"/>
              <a:gd name="connsiteY8" fmla="*/ 1729105 h 37642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764280" h="3764280">
                <a:moveTo>
                  <a:pt x="0" y="0"/>
                </a:moveTo>
                <a:lnTo>
                  <a:pt x="3764280" y="0"/>
                </a:lnTo>
                <a:lnTo>
                  <a:pt x="3764280" y="1729105"/>
                </a:lnTo>
                <a:lnTo>
                  <a:pt x="3764280" y="3116580"/>
                </a:lnTo>
                <a:lnTo>
                  <a:pt x="3764280" y="3589667"/>
                </a:lnTo>
                <a:lnTo>
                  <a:pt x="3589667" y="3764280"/>
                </a:lnTo>
                <a:lnTo>
                  <a:pt x="0" y="3764280"/>
                </a:lnTo>
                <a:lnTo>
                  <a:pt x="0" y="3116580"/>
                </a:lnTo>
                <a:lnTo>
                  <a:pt x="0" y="1729105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 wrap="square">
            <a:noAutofit/>
          </a:bodyPr>
          <a:lstStyle>
            <a:lvl1pPr marL="0" indent="0" rtl="0">
              <a:buNone/>
              <a:defRPr sz="2000">
                <a:solidFill>
                  <a:schemeClr val="tx1">
                    <a:lumMod val="20000"/>
                    <a:lumOff val="80000"/>
                  </a:schemeClr>
                </a:solidFill>
              </a:defRPr>
            </a:lvl1pPr>
          </a:lstStyle>
          <a:p>
            <a:r>
              <a:rPr lang="en-US" dirty="0"/>
              <a:t>Click to add picture</a:t>
            </a:r>
          </a:p>
        </p:txBody>
      </p:sp>
      <p:sp>
        <p:nvSpPr>
          <p:cNvPr id="5" name="Text Placeholder 3"/>
          <p:cNvSpPr>
            <a:spLocks noGrp="1"/>
          </p:cNvSpPr>
          <p:nvPr>
            <p:ph type="body" sz="half" idx="2"/>
          </p:nvPr>
        </p:nvSpPr>
        <p:spPr>
          <a:xfrm>
            <a:off x="355601" y="1333500"/>
            <a:ext cx="5558367" cy="4648200"/>
          </a:xfrm>
        </p:spPr>
        <p:txBody>
          <a:bodyPr>
            <a:normAutofit/>
          </a:bodyPr>
          <a:lstStyle>
            <a:lvl1pPr marL="0" indent="0">
              <a:buNone/>
              <a:defRPr sz="2000" b="0">
                <a:solidFill>
                  <a:schemeClr val="accent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109201" y="6327006"/>
            <a:ext cx="1661580" cy="32478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kumimoji="0" lang="en-US" sz="1000" b="1" i="0" u="none" strike="noStrike" kern="1200" cap="none" spc="0" normalizeH="0" baseline="0" smtClean="0">
                <a:ln>
                  <a:noFill/>
                </a:ln>
                <a:solidFill>
                  <a:srgbClr val="FFFFFF">
                    <a:lumMod val="65000"/>
                  </a:srgbClr>
                </a:solidFill>
                <a:effectLst/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fld id="{8ED1CEE6-8BBE-4393-857A-BEE0A5C48EE0}" type="slidenum">
              <a:rPr/>
              <a:pPr/>
              <a:t>‹#›</a:t>
            </a:fld>
            <a:endParaRPr dirty="0"/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3048001" y="6488114"/>
            <a:ext cx="6096000" cy="293687"/>
          </a:xfrm>
          <a:prstGeom prst="rect">
            <a:avLst/>
          </a:prstGeom>
        </p:spPr>
        <p:txBody>
          <a:bodyPr/>
          <a:lstStyle>
            <a:lvl1pPr algn="ctr">
              <a:defRPr sz="1200" b="1"/>
            </a:lvl1pPr>
          </a:lstStyle>
          <a:p>
            <a:r>
              <a:rPr lang="en-US" dirty="0">
                <a:solidFill>
                  <a:srgbClr val="656565"/>
                </a:solidFill>
              </a:rPr>
              <a:t>—Analog Devices Confidential Information—</a:t>
            </a:r>
          </a:p>
        </p:txBody>
      </p:sp>
    </p:spTree>
    <p:extLst>
      <p:ext uri="{BB962C8B-B14F-4D97-AF65-F5344CB8AC3E}">
        <p14:creationId xmlns:p14="http://schemas.microsoft.com/office/powerpoint/2010/main" val="29686345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6275956" y="1333500"/>
            <a:ext cx="5509645" cy="4648200"/>
          </a:xfrm>
        </p:spPr>
        <p:txBody>
          <a:bodyPr lIns="0" tIns="0" rIns="0" bIns="0"/>
          <a:lstStyle>
            <a:lvl1pPr>
              <a:defRPr/>
            </a:lvl1pPr>
            <a:lvl2pPr marL="4572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Font typeface="Wingdings" charset="2"/>
              <a:buChar char="§"/>
              <a:defRPr/>
            </a:lvl2pPr>
            <a:lvl3pPr marL="6858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3pPr>
            <a:lvl4pPr marL="9144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4pPr>
            <a:lvl5pPr marL="11430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US" dirty="0"/>
              <a:t>Click to edit</a:t>
            </a:r>
          </a:p>
          <a:p>
            <a:pPr marL="457200" lvl="1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Font typeface="Wingdings" charset="2"/>
              <a:buChar char="§"/>
            </a:pPr>
            <a:r>
              <a:rPr lang="en-US" dirty="0"/>
              <a:t>Second level</a:t>
            </a:r>
          </a:p>
          <a:p>
            <a:pPr marL="685800" lvl="2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Third level</a:t>
            </a:r>
          </a:p>
          <a:p>
            <a:pPr marL="914400" lvl="3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Fourth level</a:t>
            </a:r>
          </a:p>
          <a:p>
            <a:pPr marL="1143000" lvl="4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Fifth level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355601" y="1333500"/>
            <a:ext cx="5558367" cy="4648200"/>
          </a:xfrm>
        </p:spPr>
        <p:txBody>
          <a:bodyPr>
            <a:normAutofit/>
          </a:bodyPr>
          <a:lstStyle>
            <a:lvl1pPr marL="228600" marR="0" indent="-2286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1E4056"/>
              </a:buClr>
              <a:buSzPct val="75000"/>
              <a:buFont typeface="Lucida Grande"/>
              <a:buChar char="►"/>
              <a:tabLst/>
              <a:defRPr sz="2000" b="0">
                <a:solidFill>
                  <a:schemeClr val="accent2"/>
                </a:solidFill>
              </a:defRPr>
            </a:lvl1pPr>
            <a:lvl2pPr marL="457200" marR="0" indent="-2286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1E4056"/>
              </a:buClr>
              <a:buSzTx/>
              <a:buFont typeface="Wingdings" charset="2"/>
              <a:buChar char="§"/>
              <a:tabLst/>
              <a:defRPr sz="1400"/>
            </a:lvl2pPr>
            <a:lvl3pPr marL="685800" marR="0" indent="-2286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tabLst/>
              <a:defRPr sz="1200"/>
            </a:lvl3pPr>
            <a:lvl4pPr marL="914400" marR="0" indent="-2286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tabLst/>
              <a:defRPr sz="1000"/>
            </a:lvl4pPr>
            <a:lvl5pPr marL="1143000" marR="0" indent="-2286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tabLst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marL="228600" marR="0" lvl="0" indent="-2286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1E4056"/>
              </a:buClr>
              <a:buSzPct val="75000"/>
              <a:buFont typeface="Lucida Grande"/>
              <a:buChar char="►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656565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Click to edit</a:t>
            </a:r>
          </a:p>
          <a:p>
            <a:pPr marL="457200" marR="0" lvl="1" indent="-2286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1E4056"/>
              </a:buClr>
              <a:buSzTx/>
              <a:buFont typeface="Wingdings" charset="2"/>
              <a:buChar char="§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>
                    <a:lumMod val="50000"/>
                  </a:srgb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Second level</a:t>
            </a:r>
          </a:p>
          <a:p>
            <a:pPr marL="685800" marR="0" lvl="2" indent="-2286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FFFFFF">
                    <a:lumMod val="50000"/>
                  </a:srgb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Third level</a:t>
            </a:r>
          </a:p>
          <a:p>
            <a:pPr marL="914400" marR="0" lvl="3" indent="-2286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>
                    <a:lumMod val="50000"/>
                  </a:srgb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Fourth level</a:t>
            </a:r>
          </a:p>
          <a:p>
            <a:pPr marL="1143000" marR="0" lvl="4" indent="-2286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FFFFFF">
                    <a:lumMod val="50000"/>
                  </a:srgb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109201" y="6327006"/>
            <a:ext cx="1661580" cy="32478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kumimoji="0" lang="en-US" sz="1000" b="1" i="0" u="none" strike="noStrike" kern="1200" cap="none" spc="0" normalizeH="0" baseline="0" smtClean="0">
                <a:ln>
                  <a:noFill/>
                </a:ln>
                <a:solidFill>
                  <a:srgbClr val="FFFFFF">
                    <a:lumMod val="65000"/>
                  </a:srgbClr>
                </a:solidFill>
                <a:effectLst/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fld id="{8ED1CEE6-8BBE-4393-857A-BEE0A5C48EE0}" type="slidenum">
              <a:rPr/>
              <a:pPr/>
              <a:t>‹#›</a:t>
            </a:fld>
            <a:endParaRPr dirty="0"/>
          </a:p>
        </p:txBody>
      </p:sp>
      <p:sp>
        <p:nvSpPr>
          <p:cNvPr id="9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3048001" y="6488114"/>
            <a:ext cx="6096000" cy="293687"/>
          </a:xfrm>
          <a:prstGeom prst="rect">
            <a:avLst/>
          </a:prstGeom>
        </p:spPr>
        <p:txBody>
          <a:bodyPr/>
          <a:lstStyle>
            <a:lvl1pPr algn="ctr">
              <a:defRPr sz="1200" b="1"/>
            </a:lvl1pPr>
          </a:lstStyle>
          <a:p>
            <a:r>
              <a:rPr lang="en-US" dirty="0">
                <a:solidFill>
                  <a:srgbClr val="656565"/>
                </a:solidFill>
              </a:rPr>
              <a:t>—Analog Devices Confidential Information—</a:t>
            </a:r>
          </a:p>
        </p:txBody>
      </p:sp>
    </p:spTree>
    <p:extLst>
      <p:ext uri="{BB962C8B-B14F-4D97-AF65-F5344CB8AC3E}">
        <p14:creationId xmlns:p14="http://schemas.microsoft.com/office/powerpoint/2010/main" val="24026668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0" y="1"/>
            <a:ext cx="12191997" cy="1141617"/>
          </a:xfrm>
          <a:prstGeom prst="rect">
            <a:avLst/>
          </a:prstGeom>
          <a:solidFill>
            <a:schemeClr val="accent2"/>
          </a:solidFill>
        </p:spPr>
        <p:txBody>
          <a:bodyPr vert="horz" lIns="274320" tIns="182880" rIns="274320" bIns="182880" rtlCol="0" anchor="ctr" anchorCtr="0">
            <a:normAutofit/>
          </a:bodyPr>
          <a:lstStyle/>
          <a:p>
            <a:r>
              <a:rPr lang="en-US" dirty="0"/>
              <a:t>Click to Edit</a:t>
            </a:r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55600" y="6116346"/>
            <a:ext cx="1764968" cy="535440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Text Placeholder 2"/>
          <p:cNvSpPr>
            <a:spLocks noGrp="1"/>
          </p:cNvSpPr>
          <p:nvPr>
            <p:ph type="body" idx="1"/>
          </p:nvPr>
        </p:nvSpPr>
        <p:spPr>
          <a:xfrm>
            <a:off x="355600" y="1333500"/>
            <a:ext cx="11430000" cy="464820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</a:t>
            </a:r>
          </a:p>
          <a:p>
            <a:pPr marL="457200" lvl="1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Font typeface="Wingdings" charset="2"/>
              <a:buChar char="§"/>
            </a:pPr>
            <a:r>
              <a:rPr lang="en-US" dirty="0"/>
              <a:t>Second level</a:t>
            </a:r>
          </a:p>
          <a:p>
            <a:pPr marL="685800" lvl="2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Third level</a:t>
            </a:r>
          </a:p>
          <a:p>
            <a:pPr marL="914400" lvl="3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Fourth level</a:t>
            </a:r>
          </a:p>
          <a:p>
            <a:pPr marL="1143000" lvl="4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Fifth level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109201" y="6327006"/>
            <a:ext cx="1661580" cy="32478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kumimoji="0" lang="en-US" sz="1000" b="1" i="0" u="none" strike="noStrike" kern="1200" cap="none" spc="0" normalizeH="0" baseline="0" smtClean="0">
                <a:ln>
                  <a:noFill/>
                </a:ln>
                <a:solidFill>
                  <a:srgbClr val="FFFFFF">
                    <a:lumMod val="65000"/>
                  </a:srgbClr>
                </a:solidFill>
                <a:effectLst/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fld id="{8ED1CEE6-8BBE-4393-857A-BEE0A5C48EE0}" type="slidenum">
              <a:rPr/>
              <a:pPr/>
              <a:t>‹#›</a:t>
            </a:fld>
            <a:endParaRPr dirty="0"/>
          </a:p>
        </p:txBody>
      </p:sp>
      <p:sp>
        <p:nvSpPr>
          <p:cNvPr id="6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3048001" y="6488114"/>
            <a:ext cx="6096000" cy="293687"/>
          </a:xfrm>
          <a:prstGeom prst="rect">
            <a:avLst/>
          </a:prstGeom>
        </p:spPr>
        <p:txBody>
          <a:bodyPr/>
          <a:lstStyle>
            <a:lvl1pPr algn="ctr">
              <a:defRPr sz="1200" b="1"/>
            </a:lvl1pPr>
          </a:lstStyle>
          <a:p>
            <a:r>
              <a:rPr lang="en-US" dirty="0">
                <a:solidFill>
                  <a:srgbClr val="656565"/>
                </a:solidFill>
              </a:rPr>
              <a:t>—Analog Devices Confidential Information—</a:t>
            </a:r>
          </a:p>
        </p:txBody>
      </p:sp>
    </p:spTree>
    <p:extLst>
      <p:ext uri="{BB962C8B-B14F-4D97-AF65-F5344CB8AC3E}">
        <p14:creationId xmlns:p14="http://schemas.microsoft.com/office/powerpoint/2010/main" val="3032277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hdr="0" dt="0"/>
  <p:txStyles>
    <p:titleStyle>
      <a:lvl1pPr marL="0" indent="0" algn="l" defTabSz="457200" rtl="0" eaLnBrk="1" latinLnBrk="0" hangingPunct="1">
        <a:spcBef>
          <a:spcPct val="0"/>
        </a:spcBef>
        <a:buNone/>
        <a:defRPr sz="2400" b="1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457200" rtl="0" eaLnBrk="1" latinLnBrk="0" hangingPunct="1">
        <a:spcBef>
          <a:spcPts val="1000"/>
        </a:spcBef>
        <a:buClr>
          <a:schemeClr val="bg2"/>
        </a:buClr>
        <a:buSzPct val="75000"/>
        <a:buFont typeface="Lucida Grande"/>
        <a:buChar char="►"/>
        <a:defRPr lang="en-US" sz="2000" b="0" kern="1200" baseline="0" dirty="0" smtClean="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285750" algn="l" defTabSz="457200" rtl="0" eaLnBrk="1" latinLnBrk="0" hangingPunct="1">
        <a:spcBef>
          <a:spcPct val="20000"/>
        </a:spcBef>
        <a:buFont typeface="Arial"/>
        <a:buChar char="–"/>
        <a:defRPr lang="en-US" sz="1800" kern="1200" baseline="0" dirty="0" smtClean="0">
          <a:solidFill>
            <a:schemeClr val="bg1">
              <a:lumMod val="50000"/>
            </a:schemeClr>
          </a:solidFill>
          <a:latin typeface="+mn-lt"/>
          <a:ea typeface="+mn-ea"/>
          <a:cs typeface="+mn-cs"/>
        </a:defRPr>
      </a:lvl2pPr>
      <a:lvl3pPr marL="742950" indent="-285750" algn="l" defTabSz="457200" rtl="0" eaLnBrk="1" latinLnBrk="0" hangingPunct="1">
        <a:spcBef>
          <a:spcPct val="20000"/>
        </a:spcBef>
        <a:buFont typeface="Arial"/>
        <a:buChar char="•"/>
        <a:defRPr lang="en-US" sz="1600" kern="1200" baseline="0" dirty="0" smtClean="0">
          <a:solidFill>
            <a:schemeClr val="bg1">
              <a:lumMod val="50000"/>
            </a:schemeClr>
          </a:solidFill>
          <a:latin typeface="+mn-lt"/>
          <a:ea typeface="+mn-ea"/>
          <a:cs typeface="+mn-cs"/>
        </a:defRPr>
      </a:lvl3pPr>
      <a:lvl4pPr marL="971550" indent="-285750" algn="l" defTabSz="457200" rtl="0" eaLnBrk="1" latinLnBrk="0" hangingPunct="1">
        <a:spcBef>
          <a:spcPct val="20000"/>
        </a:spcBef>
        <a:buFont typeface="Arial"/>
        <a:buChar char="–"/>
        <a:defRPr lang="en-US" sz="1400" kern="1200" dirty="0" smtClean="0">
          <a:solidFill>
            <a:schemeClr val="bg1">
              <a:lumMod val="50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lang="en-US" sz="1200" kern="1200" baseline="0" dirty="0">
          <a:solidFill>
            <a:schemeClr val="bg1">
              <a:lumMod val="50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3768">
          <p15:clr>
            <a:srgbClr val="F26B43"/>
          </p15:clr>
        </p15:guide>
        <p15:guide id="2" pos="224">
          <p15:clr>
            <a:srgbClr val="F26B43"/>
          </p15:clr>
        </p15:guide>
        <p15:guide id="3" pos="7424">
          <p15:clr>
            <a:srgbClr val="F26B43"/>
          </p15:clr>
        </p15:guide>
        <p15:guide id="4" orient="horz" pos="840">
          <p15:clr>
            <a:srgbClr val="F26B43"/>
          </p15:clr>
        </p15:guide>
        <p15:guide id="5" pos="3949">
          <p15:clr>
            <a:srgbClr val="F26B43"/>
          </p15:clr>
        </p15:guide>
        <p15:guide id="6" pos="3725">
          <p15:clr>
            <a:srgbClr val="F26B43"/>
          </p15:clr>
        </p15:guide>
        <p15:guide id="7" orient="horz" pos="72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E909205-1AFD-4EB5-AD95-D2E434F7315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ED1CEE6-8BBE-4393-857A-BEE0A5C48EE0}" type="slidenum"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FFFFFF">
                    <a:lumMod val="65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000" b="1" i="0" u="none" strike="noStrike" kern="1200" cap="none" spc="0" normalizeH="0" baseline="0" noProof="0" dirty="0">
              <a:ln>
                <a:noFill/>
              </a:ln>
              <a:solidFill>
                <a:srgbClr val="FFFFFF">
                  <a:lumMod val="65000"/>
                </a:srgb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11C4197-7ED5-47EE-A945-8D61745E5F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Material Set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91D7A7-4602-404B-BA01-4EC16C379FD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srgbClr val="656565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—Analog Devices Confidential Information—</a:t>
            </a: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srgbClr val="656565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08556854"/>
              </p:ext>
            </p:extLst>
          </p:nvPr>
        </p:nvGraphicFramePr>
        <p:xfrm>
          <a:off x="2077156" y="1587728"/>
          <a:ext cx="8032045" cy="2660246"/>
        </p:xfrm>
        <a:graphic>
          <a:graphicData uri="http://schemas.openxmlformats.org/drawingml/2006/table">
            <a:tbl>
              <a:tblPr firstRow="1" firstCol="1" bandRow="1">
                <a:tableStyleId>{21E4AEA4-8DFA-4A89-87EB-49C32662AFE0}</a:tableStyleId>
              </a:tblPr>
              <a:tblGrid>
                <a:gridCol w="31336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00701">
                  <a:extLst>
                    <a:ext uri="{9D8B030D-6E8A-4147-A177-3AD203B41FA5}">
                      <a16:colId xmlns:a16="http://schemas.microsoft.com/office/drawing/2014/main" val="2638649745"/>
                    </a:ext>
                  </a:extLst>
                </a:gridCol>
                <a:gridCol w="22976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97886"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From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To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6732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Assembly</a:t>
                      </a:r>
                      <a:r>
                        <a:rPr lang="en-US" sz="1400" baseline="0" dirty="0"/>
                        <a:t> Site</a:t>
                      </a:r>
                      <a:endParaRPr lang="en-US" sz="14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en-IE" sz="1400" kern="1200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Carsem Malaysia</a:t>
                      </a:r>
                      <a:endParaRPr lang="en-US" sz="1400" kern="1200" dirty="0">
                        <a:solidFill>
                          <a:schemeClr val="tx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en-IE" sz="1400" kern="1200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ASE Taiwan</a:t>
                      </a:r>
                      <a:endParaRPr lang="en-US" sz="1400" kern="1200" dirty="0">
                        <a:solidFill>
                          <a:schemeClr val="tx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16732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dirty="0"/>
                        <a:t>Wire</a:t>
                      </a:r>
                      <a:endParaRPr lang="en-US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en-US" sz="1400" kern="1200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1.0 mil Au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en-US" sz="1400" kern="1200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0.8</a:t>
                      </a:r>
                      <a:r>
                        <a:rPr lang="en-US" sz="1400" kern="1200" baseline="0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mil Au</a:t>
                      </a:r>
                      <a:endParaRPr lang="en-US" sz="1400" kern="1200" dirty="0">
                        <a:solidFill>
                          <a:schemeClr val="tx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65557580"/>
                  </a:ext>
                </a:extLst>
              </a:tr>
              <a:tr h="281871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dirty="0"/>
                        <a:t>Die Attach</a:t>
                      </a:r>
                      <a:endParaRPr lang="en-US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en-IE" sz="1400" kern="1200" dirty="0" err="1">
                          <a:solidFill>
                            <a:schemeClr val="tx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Locktite</a:t>
                      </a:r>
                      <a:r>
                        <a:rPr lang="en-IE" sz="1400" kern="1200" baseline="0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QMI519</a:t>
                      </a:r>
                      <a:endParaRPr lang="en-US" sz="1400" kern="1200" dirty="0">
                        <a:solidFill>
                          <a:schemeClr val="tx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en-IE" sz="1400" kern="1200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Hitachi</a:t>
                      </a:r>
                      <a:r>
                        <a:rPr lang="en-IE" sz="1400" kern="1200" baseline="0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IE" sz="1400" kern="1200" baseline="0" dirty="0" err="1">
                          <a:solidFill>
                            <a:schemeClr val="tx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En</a:t>
                      </a:r>
                      <a:r>
                        <a:rPr lang="en-IE" sz="1400" kern="1200" baseline="0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4900GC Conductive</a:t>
                      </a:r>
                      <a:endParaRPr lang="en-US" sz="1400" kern="1200" dirty="0">
                        <a:solidFill>
                          <a:schemeClr val="tx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39786259"/>
                  </a:ext>
                </a:extLst>
              </a:tr>
              <a:tr h="449511"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en-US" sz="1400" kern="1200" dirty="0"/>
                        <a:t>Die Coat</a:t>
                      </a:r>
                      <a:endParaRPr lang="en-US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en-IE" sz="1400" kern="1200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N/A</a:t>
                      </a:r>
                      <a:endParaRPr lang="en-US" sz="1400" kern="1200" dirty="0">
                        <a:solidFill>
                          <a:schemeClr val="tx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en-IE" sz="1400" kern="1200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N/A</a:t>
                      </a:r>
                      <a:endParaRPr lang="en-US" sz="1400" kern="1200" dirty="0">
                        <a:solidFill>
                          <a:schemeClr val="tx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49511"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en-US" sz="1400" kern="1200" dirty="0"/>
                        <a:t>Mold</a:t>
                      </a:r>
                      <a:r>
                        <a:rPr lang="en-US" sz="1400" kern="1200" baseline="0" dirty="0"/>
                        <a:t> Compound</a:t>
                      </a:r>
                      <a:endParaRPr lang="en-US" sz="1400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E" sz="1400" kern="1200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Hitachi</a:t>
                      </a:r>
                      <a:r>
                        <a:rPr lang="en-IE" sz="1400" kern="1200" baseline="0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CEL8240 HF10LX</a:t>
                      </a:r>
                      <a:endParaRPr lang="en-US" sz="1400" kern="1200" dirty="0">
                        <a:solidFill>
                          <a:schemeClr val="tx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Sumitomo G700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98451"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en-US" sz="1400" kern="1200" dirty="0"/>
                        <a:t>Plating</a:t>
                      </a:r>
                      <a:endParaRPr lang="en-US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E" sz="1400" kern="1200" dirty="0" err="1">
                          <a:solidFill>
                            <a:schemeClr val="tx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NiPdAu</a:t>
                      </a:r>
                      <a:endParaRPr lang="en-US" sz="1400" kern="1200" dirty="0">
                        <a:solidFill>
                          <a:schemeClr val="tx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100% Matte Sn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B50B0E41-1CD3-4F41-A4FB-6FC5E8EF4A96}"/>
              </a:ext>
            </a:extLst>
          </p:cNvPr>
          <p:cNvSpPr txBox="1">
            <a:spLocks/>
          </p:cNvSpPr>
          <p:nvPr/>
        </p:nvSpPr>
        <p:spPr>
          <a:xfrm>
            <a:off x="355600" y="1225485"/>
            <a:ext cx="11430000" cy="4756215"/>
          </a:xfrm>
          <a:prstGeom prst="rect">
            <a:avLst/>
          </a:prstGeom>
        </p:spPr>
        <p:txBody>
          <a:bodyPr/>
          <a:lstStyle>
            <a:lvl1pPr marL="228600" indent="-228600" algn="l" defTabSz="457200" rtl="0" eaLnBrk="1" latinLnBrk="0" hangingPunct="1">
              <a:spcBef>
                <a:spcPts val="1000"/>
              </a:spcBef>
              <a:buClr>
                <a:schemeClr val="bg2"/>
              </a:buClr>
              <a:buSzPct val="75000"/>
              <a:buFont typeface="Lucida Grande"/>
              <a:buChar char="►"/>
              <a:defRPr lang="en-US" sz="2000" b="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lang="en-US" sz="1800" kern="1200" baseline="0" dirty="0" smtClean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•"/>
              <a:defRPr lang="en-US" sz="1600" kern="1200" baseline="0" dirty="0" smtClean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9715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lang="en-US" sz="1400" kern="1200" dirty="0" smtClean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lang="en-US" sz="1200" kern="1200" baseline="0" dirty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28600" marR="0" lvl="0" indent="-2286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1E4056"/>
              </a:buClr>
              <a:buSzPct val="75000"/>
              <a:buFont typeface="Lucida Grande"/>
              <a:buChar char="►"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656565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228600" marR="0" lvl="0" indent="-2286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1E4056"/>
              </a:buClr>
              <a:buSzPct val="75000"/>
              <a:buFont typeface="Lucida Grande"/>
              <a:buChar char="►"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656565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228600" marR="0" lvl="0" indent="-2286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1E4056"/>
              </a:buClr>
              <a:buSzPct val="75000"/>
              <a:buFont typeface="Lucida Grande"/>
              <a:buChar char="►"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656565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228600" marR="0" lvl="0" indent="-2286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1E4056"/>
              </a:buClr>
              <a:buSzPct val="75000"/>
              <a:buFont typeface="Lucida Grande"/>
              <a:buChar char="►"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656565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228600" marR="0" lvl="0" indent="-2286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1E4056"/>
              </a:buClr>
              <a:buSzPct val="75000"/>
              <a:buFont typeface="Lucida Grande"/>
              <a:buChar char="►"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656565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31367147"/>
      </p:ext>
    </p:extLst>
  </p:cSld>
  <p:clrMapOvr>
    <a:masterClrMapping/>
  </p:clrMapOvr>
</p:sld>
</file>

<file path=ppt/theme/theme1.xml><?xml version="1.0" encoding="utf-8"?>
<a:theme xmlns:a="http://schemas.openxmlformats.org/drawingml/2006/main" name="1_ADITemplate">
  <a:themeElements>
    <a:clrScheme name="Analog Devices Color Palette">
      <a:dk1>
        <a:srgbClr val="656565"/>
      </a:dk1>
      <a:lt1>
        <a:srgbClr val="FFFFFF"/>
      </a:lt1>
      <a:dk2>
        <a:srgbClr val="003D61"/>
      </a:dk2>
      <a:lt2>
        <a:srgbClr val="1E4056"/>
      </a:lt2>
      <a:accent1>
        <a:srgbClr val="009FBD"/>
      </a:accent1>
      <a:accent2>
        <a:srgbClr val="003D61"/>
      </a:accent2>
      <a:accent3>
        <a:srgbClr val="A91D45"/>
      </a:accent3>
      <a:accent4>
        <a:srgbClr val="27B34F"/>
      </a:accent4>
      <a:accent5>
        <a:srgbClr val="7C4A8B"/>
      </a:accent5>
      <a:accent6>
        <a:srgbClr val="FF7200"/>
      </a:accent6>
      <a:hlink>
        <a:srgbClr val="009FBD"/>
      </a:hlink>
      <a:folHlink>
        <a:srgbClr val="7C4A8B"/>
      </a:folHlink>
    </a:clrScheme>
    <a:fontScheme name="ADI PPT 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ln>
          <a:solidFill>
            <a:schemeClr val="tx1"/>
          </a:solidFill>
          <a:miter lim="800000"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tx1"/>
          </a:solidFill>
        </a:ln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200</TotalTime>
  <Words>53</Words>
  <Application>Microsoft Office PowerPoint</Application>
  <PresentationFormat>Widescreen</PresentationFormat>
  <Paragraphs>26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Lucida Grande</vt:lpstr>
      <vt:lpstr>Wingdings</vt:lpstr>
      <vt:lpstr>1_ADITemplate</vt:lpstr>
      <vt:lpstr>Material Set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Material Set</dc:title>
  <dc:creator>Diaz, Sharie</dc:creator>
  <cp:lastModifiedBy>McGann, Kieran</cp:lastModifiedBy>
  <cp:revision>8</cp:revision>
  <dcterms:created xsi:type="dcterms:W3CDTF">2019-03-01T00:52:47Z</dcterms:created>
  <dcterms:modified xsi:type="dcterms:W3CDTF">2019-03-29T09:17:21Z</dcterms:modified>
</cp:coreProperties>
</file>