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PPTiconb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295400"/>
            <a:ext cx="5210175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wafer shadow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062288" cy="266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 descr="Bottomsegmen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5641975"/>
            <a:ext cx="914082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584450" y="762000"/>
            <a:ext cx="6288088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rIns="0" anchor="ctr"/>
          <a:lstStyle/>
          <a:p>
            <a:pPr algn="r">
              <a:spcBef>
                <a:spcPct val="50000"/>
              </a:spcBef>
            </a:pPr>
            <a:r>
              <a:rPr lang="en-US" sz="1600">
                <a:latin typeface="Arial Narrow" pitchFamily="34" charset="0"/>
              </a:rPr>
              <a:t>The World Leader in High Performance Signal Processing Solutions</a:t>
            </a:r>
            <a:endParaRPr lang="en-GB" sz="1600">
              <a:latin typeface="Arial Narrow" pitchFamily="34" charset="0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 flipH="1">
            <a:off x="2844800" y="1219200"/>
            <a:ext cx="6027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37160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85946492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07396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8300" y="547688"/>
            <a:ext cx="2147888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3050" y="547688"/>
            <a:ext cx="62928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33828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63255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73050" y="1600200"/>
            <a:ext cx="8593138" cy="48006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55306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73050" y="1600200"/>
            <a:ext cx="4219575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5025" y="1600200"/>
            <a:ext cx="4221163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73050" y="4076700"/>
            <a:ext cx="4219575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4076700"/>
            <a:ext cx="4221163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19607"/>
      </p:ext>
    </p:extLst>
  </p:cSld>
  <p:clrMapOvr>
    <a:masterClrMapping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050" y="1600200"/>
            <a:ext cx="8593138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3050" y="4076700"/>
            <a:ext cx="8593138" cy="2324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83540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47225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273050" y="1600200"/>
            <a:ext cx="8593138" cy="4800600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055688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8179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76246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0884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135157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1248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202830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513993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7286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3"/>
          <p:cNvGrpSpPr>
            <a:grpSpLocks/>
          </p:cNvGrpSpPr>
          <p:nvPr/>
        </p:nvGrpSpPr>
        <p:grpSpPr bwMode="auto">
          <a:xfrm>
            <a:off x="0" y="-6350"/>
            <a:ext cx="9144000" cy="415925"/>
            <a:chOff x="0" y="-4"/>
            <a:chExt cx="5760" cy="262"/>
          </a:xfrm>
        </p:grpSpPr>
        <p:sp>
          <p:nvSpPr>
            <p:cNvPr id="99341" name="Rectangle 13"/>
            <p:cNvSpPr>
              <a:spLocks noChangeArrowheads="1"/>
            </p:cNvSpPr>
            <p:nvPr/>
          </p:nvSpPr>
          <p:spPr bwMode="auto">
            <a:xfrm>
              <a:off x="0" y="-1"/>
              <a:ext cx="1248" cy="259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9342" name="Rectangle 14"/>
            <p:cNvSpPr>
              <a:spLocks noChangeArrowheads="1"/>
            </p:cNvSpPr>
            <p:nvPr/>
          </p:nvSpPr>
          <p:spPr bwMode="auto">
            <a:xfrm>
              <a:off x="4512" y="-1"/>
              <a:ext cx="1248" cy="259"/>
            </a:xfrm>
            <a:prstGeom prst="rect">
              <a:avLst/>
            </a:prstGeom>
            <a:gradFill rotWithShape="0">
              <a:gsLst>
                <a:gs pos="0">
                  <a:schemeClr val="tx2"/>
                </a:gs>
                <a:gs pos="100000">
                  <a:schemeClr val="tx2">
                    <a:gamma/>
                    <a:tint val="0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pic>
          <p:nvPicPr>
            <p:cNvPr id="1035" name="Picture 16" descr="PPTiconbarY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9" y="-4"/>
              <a:ext cx="3282" cy="2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7" name="Picture 20" descr="ADI Logo2"/>
          <p:cNvPicPr preferRelativeResize="0"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600" y="6503988"/>
            <a:ext cx="914400" cy="2714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3050" y="547688"/>
            <a:ext cx="8593138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3050" y="1600200"/>
            <a:ext cx="8593138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488113"/>
            <a:ext cx="4572000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 b="0">
                <a:latin typeface="Arial Narrow" pitchFamily="34" charset="0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3050" y="6489700"/>
            <a:ext cx="631825" cy="29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fld id="{FB841CA3-1ACF-4139-9031-97C206C0985E}" type="slidenum">
              <a:rPr lang="en-US" smtClean="0"/>
              <a:t>‹#›</a:t>
            </a:fld>
            <a:endParaRPr lang="en-US"/>
          </a:p>
        </p:txBody>
      </p:sp>
      <p:sp>
        <p:nvSpPr>
          <p:cNvPr id="1032" name="Line 7"/>
          <p:cNvSpPr>
            <a:spLocks noChangeShapeType="1"/>
          </p:cNvSpPr>
          <p:nvPr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9pPr>
    </p:titleStyle>
    <p:bodyStyle>
      <a:lvl1pPr marL="225425" indent="-225425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ADSP-21369 </a:t>
            </a:r>
            <a:r>
              <a:rPr lang="en-US" dirty="0" smtClean="0"/>
              <a:t>Package </a:t>
            </a:r>
            <a:r>
              <a:rPr lang="en-US" dirty="0" smtClean="0"/>
              <a:t>Change</a:t>
            </a:r>
            <a:br>
              <a:rPr lang="en-US" dirty="0" smtClean="0"/>
            </a:br>
            <a:r>
              <a:rPr lang="en-US" dirty="0" smtClean="0"/>
              <a:t>PCN# 17_0163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August</a:t>
            </a:r>
            <a:r>
              <a:rPr lang="en-US" dirty="0" smtClean="0"/>
              <a:t> </a:t>
            </a:r>
            <a:r>
              <a:rPr lang="en-US" dirty="0" smtClean="0"/>
              <a:t>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95018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Package Drawing (SBGA)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177404"/>
            <a:ext cx="56388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63702077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Package Drawing (Flip-Chip BGA)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792" y="1549224"/>
            <a:ext cx="7266165" cy="4901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630339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Significant 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Package thickness:</a:t>
            </a:r>
            <a:endParaRPr lang="en-US" dirty="0"/>
          </a:p>
          <a:p>
            <a:pPr lvl="1"/>
            <a:r>
              <a:rPr lang="en-US" dirty="0" smtClean="0"/>
              <a:t>Current Pkg.: 1.70mm max.</a:t>
            </a:r>
          </a:p>
          <a:p>
            <a:pPr lvl="1"/>
            <a:r>
              <a:rPr lang="en-US" dirty="0" smtClean="0"/>
              <a:t>New Package: 2.84mm max. 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2781076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ADIThem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ADITheme</Template>
  <TotalTime>72</TotalTime>
  <Words>35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Arial Narrow</vt:lpstr>
      <vt:lpstr>Symbol</vt:lpstr>
      <vt:lpstr>Wingdings</vt:lpstr>
      <vt:lpstr>ADITheme</vt:lpstr>
      <vt:lpstr>ADSP-21369 Package Change PCN# 17_0163</vt:lpstr>
      <vt:lpstr>Current Package Drawing (SBGA)</vt:lpstr>
      <vt:lpstr>New Package Drawing (Flip-Chip BGA)</vt:lpstr>
      <vt:lpstr>Significant Differences</vt:lpstr>
    </vt:vector>
  </TitlesOfParts>
  <Company>Analog Devices,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ADSP-21369 Package Change</dc:title>
  <dc:creator>Gardner, Robert</dc:creator>
  <cp:lastModifiedBy>Gardner, Robert</cp:lastModifiedBy>
  <cp:revision>4</cp:revision>
  <dcterms:created xsi:type="dcterms:W3CDTF">2016-07-20T20:04:20Z</dcterms:created>
  <dcterms:modified xsi:type="dcterms:W3CDTF">2017-08-17T13:58:37Z</dcterms:modified>
</cp:coreProperties>
</file>