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sldIdLst>
    <p:sldId id="260" r:id="rId2"/>
    <p:sldId id="286" r:id="rId3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9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/>
            </a:lvl1pPr>
          </a:lstStyle>
          <a:p>
            <a:endParaRPr lang="en-US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endParaRPr lang="en-US" alt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/>
            </a:lvl1pPr>
          </a:lstStyle>
          <a:p>
            <a:endParaRPr lang="en-US" alt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3F2AE17A-3B92-43A6-8FB1-F04284DF9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664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itleShot3b1024x7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ADIGridOnly_t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PPTiconbar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0"/>
            <a:ext cx="5791200" cy="45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586163" y="469900"/>
            <a:ext cx="5519737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 anchor="ctr"/>
          <a:lstStyle/>
          <a:p>
            <a:pPr>
              <a:spcBef>
                <a:spcPct val="50000"/>
              </a:spcBef>
            </a:pPr>
            <a:r>
              <a:rPr lang="en-US" altLang="en-US" sz="1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anose="020B0606020202030204" pitchFamily="34" charset="0"/>
              </a:rPr>
              <a:t>The World Leader in High Performance Signal Processing Solutions</a:t>
            </a:r>
            <a:endParaRPr lang="en-GB" altLang="en-US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794125" y="1447800"/>
            <a:ext cx="5105400" cy="24384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32300" y="4267200"/>
            <a:ext cx="3829050" cy="1371600"/>
          </a:xfr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Ctr="1"/>
          <a:lstStyle>
            <a:lvl1pPr marL="0" indent="0" algn="ctr">
              <a:buFont typeface="Wingdings" panose="05000000000000000000" pitchFamily="2" charset="2"/>
              <a:buNone/>
              <a:defRPr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altLang="en-US" noProof="0" smtClean="0"/>
              <a:t>Click to edit Master subtitle style.</a:t>
            </a:r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6299200" y="6248400"/>
            <a:ext cx="2768600" cy="381000"/>
            <a:chOff x="168" y="4062"/>
            <a:chExt cx="1744" cy="240"/>
          </a:xfrm>
        </p:grpSpPr>
        <p:pic>
          <p:nvPicPr>
            <p:cNvPr id="5129" name="Picture 9" descr="ADI Logo2"/>
            <p:cNvPicPr preferRelativeResize="0"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" y="4102"/>
              <a:ext cx="538" cy="160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0" name="Line 10"/>
            <p:cNvSpPr>
              <a:spLocks noChangeShapeType="1"/>
            </p:cNvSpPr>
            <p:nvPr userDrawn="1"/>
          </p:nvSpPr>
          <p:spPr bwMode="auto">
            <a:xfrm>
              <a:off x="816" y="406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Text Box 11"/>
            <p:cNvSpPr txBox="1">
              <a:spLocks noChangeArrowheads="1"/>
            </p:cNvSpPr>
            <p:nvPr userDrawn="1"/>
          </p:nvSpPr>
          <p:spPr bwMode="auto">
            <a:xfrm>
              <a:off x="898" y="4079"/>
              <a:ext cx="1014" cy="207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/>
            <a:p>
              <a:pPr algn="l"/>
              <a:r>
                <a:rPr lang="en-US" altLang="en-US" sz="2600">
                  <a:latin typeface="Arial Narrow" panose="020B0606020202030204" pitchFamily="34" charset="0"/>
                </a:rPr>
                <a:t>Everywhere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E94762-9254-4637-8594-5CBE234824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88756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1000" y="457200"/>
            <a:ext cx="21669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500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545DF7-F04F-435D-9E8A-2D0001A330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8611060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593138" cy="5029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1600200" cy="369888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44B094EE-AC38-4601-850B-F92425C655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565592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457200"/>
            <a:ext cx="8669338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1600200" cy="369888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E7ED098F-5AA7-4544-98C9-DD78357721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948254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00575" y="1295400"/>
            <a:ext cx="4221163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00575" y="3886200"/>
            <a:ext cx="4221163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1600200" cy="369888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CA213F62-EA52-4061-A22E-2B68E0FBD4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043579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23F611-F67C-48ED-91FC-504B2F67CD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8975316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E65B81-F4E0-4E54-9955-DEF3D668C4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640404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CC025D-3098-4BEF-BA91-82550317B0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380933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1B76FE-94F7-4590-AD51-70E2E86FE9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2017719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EF0B0A6-7305-4D0E-B9CA-D037A6BECB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6884175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8F4050A-23AE-44E2-A0B1-B70AA81B06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1129798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2A4622-9CC5-45FA-9258-F85CA0658D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015769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6BEA88-EA42-4354-8A07-6E64C666FA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51379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DIGrid_t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3525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693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593138" cy="502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324600"/>
            <a:ext cx="16002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 Narrow" panose="020B060602020203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400800"/>
            <a:ext cx="631825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82F7629-8C60-42E6-B638-74C37F230BC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6650038" y="6511925"/>
            <a:ext cx="2493962" cy="346075"/>
            <a:chOff x="253" y="3724"/>
            <a:chExt cx="1571" cy="218"/>
          </a:xfrm>
        </p:grpSpPr>
        <p:pic>
          <p:nvPicPr>
            <p:cNvPr id="4104" name="Picture 8" descr="ADI Logo2"/>
            <p:cNvPicPr preferRelativeResize="0">
              <a:picLocks noChangeAspect="1" noChangeArrowheads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" y="3766"/>
              <a:ext cx="476" cy="142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5" name="Line 9"/>
            <p:cNvSpPr>
              <a:spLocks noChangeShapeType="1"/>
            </p:cNvSpPr>
            <p:nvPr userDrawn="1"/>
          </p:nvSpPr>
          <p:spPr bwMode="auto">
            <a:xfrm>
              <a:off x="829" y="3724"/>
              <a:ext cx="0" cy="218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Text Box 10"/>
            <p:cNvSpPr txBox="1">
              <a:spLocks noChangeArrowheads="1"/>
            </p:cNvSpPr>
            <p:nvPr userDrawn="1"/>
          </p:nvSpPr>
          <p:spPr bwMode="auto">
            <a:xfrm>
              <a:off x="903" y="3743"/>
              <a:ext cx="921" cy="188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/>
            <a:p>
              <a:pPr algn="l"/>
              <a:r>
                <a:rPr lang="en-US" altLang="en-US" sz="2400">
                  <a:solidFill>
                    <a:srgbClr val="333333"/>
                  </a:solidFill>
                  <a:latin typeface="Arial Narrow" panose="020B0606020202030204" pitchFamily="34" charset="0"/>
                </a:rPr>
                <a:t>Everywhere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anose="020B0A040201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anose="020B0A040201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anose="020B0A040201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anose="020B0A040201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anose="020B0A040201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anose="020B0A040201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anose="020B0A040201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anose="020B0A04020102020204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u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l"/>
        <a:defRPr kern="1200">
          <a:solidFill>
            <a:schemeClr val="bg2"/>
          </a:solidFill>
          <a:latin typeface="+mn-lt"/>
          <a:ea typeface="+mn-ea"/>
          <a:cs typeface="+mn-cs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anose="05050102010706020507" pitchFamily="18" charset="2"/>
        <a:buChar char="-"/>
        <a:defRPr sz="16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0091" y="2481943"/>
            <a:ext cx="7250750" cy="2213293"/>
          </a:xfrm>
        </p:spPr>
        <p:txBody>
          <a:bodyPr/>
          <a:lstStyle/>
          <a:p>
            <a:r>
              <a:rPr lang="en-US" sz="3600" dirty="0" smtClean="0"/>
              <a:t>Material Change Summary </a:t>
            </a:r>
            <a:br>
              <a:rPr lang="en-US" sz="3600" dirty="0" smtClean="0"/>
            </a:br>
            <a:r>
              <a:rPr lang="en-US" sz="3600" dirty="0" smtClean="0"/>
              <a:t>for </a:t>
            </a:r>
            <a:br>
              <a:rPr lang="en-US" sz="3600" dirty="0" smtClean="0"/>
            </a:br>
            <a:r>
              <a:rPr lang="en-US" sz="3600" dirty="0" smtClean="0"/>
              <a:t>PCN14_0254</a:t>
            </a:r>
            <a:endParaRPr lang="en-US" altLang="en-US" sz="3600" b="1" dirty="0">
              <a:ea typeface="新細明體" panose="02020500000000000000" pitchFamily="18" charset="-12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30814" y="5225142"/>
            <a:ext cx="3829050" cy="744583"/>
          </a:xfrm>
        </p:spPr>
        <p:txBody>
          <a:bodyPr/>
          <a:lstStyle/>
          <a:p>
            <a:r>
              <a:rPr lang="en-US" altLang="en-US" sz="2400" dirty="0" smtClean="0"/>
              <a:t>NOV 2014</a:t>
            </a:r>
            <a:endParaRPr lang="en-US" altLang="en-US" sz="240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Material Change </a:t>
            </a:r>
            <a:r>
              <a:rPr lang="en-US" sz="2400" dirty="0" smtClean="0"/>
              <a:t>Summary Table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858921"/>
              </p:ext>
            </p:extLst>
          </p:nvPr>
        </p:nvGraphicFramePr>
        <p:xfrm>
          <a:off x="152400" y="854085"/>
          <a:ext cx="8915400" cy="5302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491"/>
                <a:gridCol w="1864129"/>
                <a:gridCol w="2674620"/>
                <a:gridCol w="1620982"/>
                <a:gridCol w="1945178"/>
              </a:tblGrid>
              <a:tr h="87209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Generic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Bump Composition on Die</a:t>
                      </a:r>
                    </a:p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(At Amkor Taiwan)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Underfill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 Material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Solder Mask Material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Solder On Pad Composition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09801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AD9737A</a:t>
                      </a:r>
                    </a:p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AD9739A</a:t>
                      </a:r>
                    </a:p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AD9739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Sn63Pb37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to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Sn98.2Ag1.8</a:t>
                      </a: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err="1" smtClean="0">
                          <a:solidFill>
                            <a:schemeClr val="tx1"/>
                          </a:solidFill>
                        </a:rPr>
                        <a:t>Namics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 U8439-1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 to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err="1" smtClean="0">
                          <a:solidFill>
                            <a:schemeClr val="tx1"/>
                          </a:solidFill>
                        </a:rPr>
                        <a:t>Namics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 U8410-73C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No Change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Sn63Pb37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to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96.5Sn3.0Ag0.5Cu</a:t>
                      </a: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92837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AD9148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6897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AD9119</a:t>
                      </a:r>
                    </a:p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AD9129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277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AD9652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88667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AD9789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AUS303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 to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AUS410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No SOP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 to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96.5Sn3.0Ag0.5Cu</a:t>
                      </a: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09801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AD9734</a:t>
                      </a:r>
                    </a:p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AD9735</a:t>
                      </a:r>
                    </a:p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AD9736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solidFill>
                            <a:schemeClr val="tx1"/>
                          </a:solidFill>
                        </a:rPr>
                        <a:t>Shinetsu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 75LV </a:t>
                      </a:r>
                    </a:p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to </a:t>
                      </a:r>
                    </a:p>
                    <a:p>
                      <a:pPr algn="ctr"/>
                      <a:r>
                        <a:rPr lang="en-US" sz="1100" b="1" dirty="0" err="1" smtClean="0">
                          <a:solidFill>
                            <a:schemeClr val="tx1"/>
                          </a:solidFill>
                        </a:rPr>
                        <a:t>Namics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 U8410-73C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15568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ITemplat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</TotalTime>
  <Words>68</Words>
  <Application>Microsoft Office PowerPoint</Application>
  <PresentationFormat>On-screen Show (4:3)</PresentationFormat>
  <Paragraphs>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4" baseType="lpstr">
      <vt:lpstr>Arial</vt:lpstr>
      <vt:lpstr>Arial Black</vt:lpstr>
      <vt:lpstr>Times</vt:lpstr>
      <vt:lpstr>Wingdings</vt:lpstr>
      <vt:lpstr>Symbol</vt:lpstr>
      <vt:lpstr>Arial Narrow</vt:lpstr>
      <vt:lpstr>Times New Roman</vt:lpstr>
      <vt:lpstr>新細明體</vt:lpstr>
      <vt:lpstr>Trebuchet MS</vt:lpstr>
      <vt:lpstr>Tahoma</vt:lpstr>
      <vt:lpstr>SimSun</vt:lpstr>
      <vt:lpstr>ADITemplate</vt:lpstr>
      <vt:lpstr>Material Change Summary  for  PCN14_0254</vt:lpstr>
      <vt:lpstr>Material Change Summary Table</vt:lpstr>
    </vt:vector>
  </TitlesOfParts>
  <Company>Analog Devices,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SSM2317 Sanyo Board</dc:title>
  <dc:creator>ajacobe</dc:creator>
  <cp:lastModifiedBy>Kudtarkar, Santosh</cp:lastModifiedBy>
  <cp:revision>16</cp:revision>
  <dcterms:created xsi:type="dcterms:W3CDTF">2008-05-13T06:12:07Z</dcterms:created>
  <dcterms:modified xsi:type="dcterms:W3CDTF">2014-11-24T19:19:50Z</dcterms:modified>
</cp:coreProperties>
</file>