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5"/>
    <p:sldMasterId id="2147483750" r:id="rId6"/>
    <p:sldMasterId id="2147483758" r:id="rId7"/>
  </p:sldMasterIdLst>
  <p:notesMasterIdLst>
    <p:notesMasterId r:id="rId9"/>
  </p:notesMasterIdLst>
  <p:sldIdLst>
    <p:sldId id="772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9999FF"/>
    <a:srgbClr val="FF990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41" autoAdjust="0"/>
  </p:normalViewPr>
  <p:slideViewPr>
    <p:cSldViewPr>
      <p:cViewPr varScale="1">
        <p:scale>
          <a:sx n="70" d="100"/>
          <a:sy n="70" d="100"/>
        </p:scale>
        <p:origin x="51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7F038B2-AF3A-446B-B80D-6F350285424E}" type="datetimeFigureOut">
              <a:rPr lang="en-US"/>
              <a:pPr>
                <a:defRPr/>
              </a:pPr>
              <a:t>1/9/2015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9788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7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154E5DA-9FE1-429C-9B05-F12161E66C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3119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jpe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4" descr="PPTiconbarY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657600" y="1295400"/>
            <a:ext cx="52101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wafer shado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062288" cy="266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Bottomsegment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175" y="5641975"/>
            <a:ext cx="9140825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584450" y="762000"/>
            <a:ext cx="6288088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rIns="0" anchor="ctr"/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600" dirty="0">
                <a:latin typeface="Arial Narrow" pitchFamily="34" charset="0"/>
                <a:cs typeface="+mn-cs"/>
              </a:rPr>
              <a:t>The World Leader in High Performance Signal Processing Solutions</a:t>
            </a:r>
            <a:endParaRPr lang="en-GB" sz="1600" dirty="0">
              <a:latin typeface="Arial Narrow" pitchFamily="34" charset="0"/>
              <a:cs typeface="+mn-cs"/>
            </a:endParaRPr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 flipH="1">
            <a:off x="2844800" y="1219200"/>
            <a:ext cx="6027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254000" y="6348413"/>
            <a:ext cx="52800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90000"/>
              <a:defRPr/>
            </a:pPr>
            <a:r>
              <a:rPr lang="en-US" sz="14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+mn-cs"/>
              </a:rPr>
              <a:t>ADI Confidential Information</a:t>
            </a:r>
            <a:r>
              <a:rPr lang="en-US" sz="14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+mn-cs"/>
              </a:rPr>
              <a:t> </a:t>
            </a:r>
            <a:r>
              <a:rPr lang="en-US" sz="1400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– </a:t>
            </a:r>
            <a:r>
              <a:rPr lang="en-US" sz="14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Not for external distribution</a:t>
            </a:r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514600"/>
            <a:ext cx="7772400" cy="1371600"/>
          </a:xfrm>
        </p:spPr>
        <p:txBody>
          <a:bodyPr lIns="137160" rIns="137160" bIns="91440" anchor="b" anchorCtr="1"/>
          <a:lstStyle>
            <a:lvl1pPr algn="ctr"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371600"/>
          </a:xfrm>
          <a:ln>
            <a:noFill/>
          </a:ln>
        </p:spPr>
        <p:txBody>
          <a:bodyPr lIns="91440" tIns="45720" rIns="91440" bIns="45720" anchorCtr="1"/>
          <a:lstStyle>
            <a:lvl1pPr marL="0" indent="0" algn="ctr">
              <a:buFont typeface="Wingdings" pitchFamily="2" charset="2"/>
              <a:buNone/>
              <a:defRPr>
                <a:latin typeface="Arial Narrow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5D997-441E-4280-B32A-7BC27E2CEB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8300" y="547688"/>
            <a:ext cx="2147888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3050" y="547688"/>
            <a:ext cx="629285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835EC-8C9B-4E2A-B0A1-257A8F8888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050" y="547688"/>
            <a:ext cx="8593138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73050" y="1600200"/>
            <a:ext cx="4219575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221163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B5211-6AF7-4C65-93AA-B657488803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050" y="547688"/>
            <a:ext cx="8593138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73050" y="1600200"/>
            <a:ext cx="8593138" cy="4800600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B307B-A59C-4756-8D74-2938A3CC8A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050" y="547688"/>
            <a:ext cx="8593138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73050" y="1600200"/>
            <a:ext cx="8593138" cy="4800600"/>
          </a:xfrm>
        </p:spPr>
        <p:txBody>
          <a:bodyPr/>
          <a:lstStyle/>
          <a:p>
            <a:pPr lvl="0"/>
            <a:r>
              <a:rPr lang="en-US" noProof="0" dirty="0" smtClean="0"/>
              <a:t>Click icon to add chart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47B15-DEFA-43F5-92A4-047AB3A04F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896" y="6290969"/>
            <a:ext cx="1377950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335" y="1586132"/>
            <a:ext cx="8229600" cy="4525963"/>
          </a:xfrm>
        </p:spPr>
        <p:txBody>
          <a:bodyPr/>
          <a:lstStyle>
            <a:lvl1pPr>
              <a:lnSpc>
                <a:spcPts val="3840"/>
              </a:lnSpc>
              <a:spcBef>
                <a:spcPts val="600"/>
              </a:spcBef>
              <a:defRPr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>
              <a:lnSpc>
                <a:spcPts val="3840"/>
              </a:lnSpc>
              <a:spcBef>
                <a:spcPts val="600"/>
              </a:spcBef>
              <a:defRPr>
                <a:solidFill>
                  <a:schemeClr val="accent1">
                    <a:lumMod val="60000"/>
                    <a:lumOff val="40000"/>
                  </a:schemeClr>
                </a:solidFill>
              </a:defRPr>
            </a:lvl2pPr>
            <a:lvl3pPr>
              <a:lnSpc>
                <a:spcPts val="3840"/>
              </a:lnSpc>
              <a:spcBef>
                <a:spcPts val="600"/>
              </a:spcBef>
              <a:defRPr>
                <a:solidFill>
                  <a:schemeClr val="accent1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151" y="6290970"/>
            <a:ext cx="1377950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A6AD6-E853-48BA-B274-FC51CC0A5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050" y="547688"/>
            <a:ext cx="8593138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050" y="1600200"/>
            <a:ext cx="4219575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5025" y="1600200"/>
            <a:ext cx="4221163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973C5-B534-4D6F-ACFB-D8E164744E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2828" y="6290970"/>
            <a:ext cx="1377950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132EA-FBDC-4597-9A35-5C9CA02B7E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19575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5" y="1295400"/>
            <a:ext cx="422116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A83CD-AE98-474C-B4CB-B483AF2E5D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28600" y="685800"/>
            <a:ext cx="8669338" cy="563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581400" y="6324600"/>
            <a:ext cx="1600200" cy="3698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381000" y="6400800"/>
            <a:ext cx="631825" cy="2936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1A317-0D93-4378-AB90-7B1BE0A90C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76" name="Picture 24" descr="PPTiconbar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1295400"/>
            <a:ext cx="5210175" cy="409575"/>
          </a:xfrm>
          <a:prstGeom prst="rect">
            <a:avLst/>
          </a:prstGeom>
          <a:noFill/>
        </p:spPr>
      </p:pic>
      <p:pic>
        <p:nvPicPr>
          <p:cNvPr id="100359" name="Picture 7" descr="wafer shado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062288" cy="2662238"/>
          </a:xfrm>
          <a:prstGeom prst="rect">
            <a:avLst/>
          </a:prstGeom>
          <a:noFill/>
        </p:spPr>
      </p:pic>
      <p:pic>
        <p:nvPicPr>
          <p:cNvPr id="100360" name="Picture 8" descr="Bottomsegmen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5641975"/>
            <a:ext cx="9140825" cy="1216025"/>
          </a:xfrm>
          <a:prstGeom prst="rect">
            <a:avLst/>
          </a:prstGeom>
          <a:noFill/>
        </p:spPr>
      </p:pic>
      <p:sp>
        <p:nvSpPr>
          <p:cNvPr id="100361" name="Rectangle 9"/>
          <p:cNvSpPr>
            <a:spLocks noChangeArrowheads="1"/>
          </p:cNvSpPr>
          <p:nvPr/>
        </p:nvSpPr>
        <p:spPr bwMode="auto">
          <a:xfrm>
            <a:off x="2584450" y="762000"/>
            <a:ext cx="6288088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rIns="0" anchor="ctr"/>
          <a:lstStyle/>
          <a:p>
            <a:pPr algn="r">
              <a:spcBef>
                <a:spcPct val="50000"/>
              </a:spcBef>
            </a:pPr>
            <a:r>
              <a:rPr lang="en-US" sz="1600">
                <a:latin typeface="Arial Narrow" pitchFamily="34" charset="0"/>
              </a:rPr>
              <a:t>The World Leader in High Performance Signal Processing Solutions</a:t>
            </a:r>
            <a:endParaRPr lang="en-GB" sz="1600">
              <a:latin typeface="Arial Narrow" pitchFamily="34" charset="0"/>
            </a:endParaRPr>
          </a:p>
        </p:txBody>
      </p:sp>
      <p:sp>
        <p:nvSpPr>
          <p:cNvPr id="100362" name="Line 10"/>
          <p:cNvSpPr>
            <a:spLocks noChangeShapeType="1"/>
          </p:cNvSpPr>
          <p:nvPr/>
        </p:nvSpPr>
        <p:spPr bwMode="auto">
          <a:xfrm flipH="1">
            <a:off x="2844800" y="1219200"/>
            <a:ext cx="6027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514600"/>
            <a:ext cx="7772400" cy="1371600"/>
          </a:xfrm>
        </p:spPr>
        <p:txBody>
          <a:bodyPr lIns="137160" rIns="137160" bIns="91440" anchor="b" anchorCtr="1"/>
          <a:lstStyle>
            <a:lvl1pPr algn="ctr"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371600"/>
          </a:xfrm>
          <a:ln>
            <a:noFill/>
          </a:ln>
        </p:spPr>
        <p:txBody>
          <a:bodyPr lIns="91440" tIns="45720" rIns="91440" bIns="45720" anchorCtr="1"/>
          <a:lstStyle>
            <a:lvl1pPr marL="0" indent="0" algn="ctr">
              <a:buFont typeface="Wingdings" pitchFamily="2" charset="2"/>
              <a:buNone/>
              <a:defRPr>
                <a:latin typeface="Arial Narrow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0379" name="Rectangle 27"/>
          <p:cNvSpPr>
            <a:spLocks noChangeArrowheads="1"/>
          </p:cNvSpPr>
          <p:nvPr/>
        </p:nvSpPr>
        <p:spPr bwMode="auto">
          <a:xfrm>
            <a:off x="254000" y="6348413"/>
            <a:ext cx="52800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90000"/>
            </a:pPr>
            <a:r>
              <a:rPr lang="en-US" sz="1400" b="0" i="1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ADI Confidential Information</a:t>
            </a:r>
            <a:r>
              <a:rPr lang="en-US" sz="1400" b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</a:t>
            </a:r>
            <a:r>
              <a:rPr lang="en-US" sz="1400" b="0">
                <a:effectLst>
                  <a:outerShdw blurRad="38100" dist="38100" dir="2700000" algn="tl">
                    <a:srgbClr val="C0C0C0"/>
                  </a:outerShdw>
                </a:effectLst>
              </a:rPr>
              <a:t>– </a:t>
            </a:r>
            <a:r>
              <a:rPr lang="en-US" sz="1400" b="0" i="1">
                <a:effectLst>
                  <a:outerShdw blurRad="38100" dist="38100" dir="2700000" algn="tl">
                    <a:srgbClr val="C0C0C0"/>
                  </a:outerShdw>
                </a:effectLst>
              </a:rPr>
              <a:t>Not for external distribution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3pPr>
            <a:lvl5pPr>
              <a:defRPr>
                <a:solidFill>
                  <a:srgbClr val="FFFF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C0C8D-AC86-4854-8C48-132ED97FBB9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A6AD6-E853-48BA-B274-FC51CC0A5F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050" y="1600200"/>
            <a:ext cx="4219575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221163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A83CD-AE98-474C-B4CB-B483AF2E5DC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F75B4CE-5129-41CA-A75E-F2AE589D1F4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wipe dir="r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AB1B0-2285-495A-9B81-F78B5BD069C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2" descr="ADI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71117" y="6296172"/>
            <a:ext cx="13811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F75B4CE-5129-41CA-A75E-F2AE589D1F4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wipe dir="r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F75B4CE-5129-41CA-A75E-F2AE589D1F4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825C9-B5A2-4283-9016-71E4CF8D62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F75B4CE-5129-41CA-A75E-F2AE589D1F4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wipe dir="r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F75B4CE-5129-41CA-A75E-F2AE589D1F4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wipe dir="r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8300" y="547688"/>
            <a:ext cx="2147888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3050" y="547688"/>
            <a:ext cx="629285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F75B4CE-5129-41CA-A75E-F2AE589D1F4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wipe dir="r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050" y="547688"/>
            <a:ext cx="8593138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73050" y="1600200"/>
            <a:ext cx="4219575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221163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2286000" y="6488113"/>
            <a:ext cx="4572000" cy="293687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273050" y="6489700"/>
            <a:ext cx="631825" cy="293688"/>
          </a:xfrm>
        </p:spPr>
        <p:txBody>
          <a:bodyPr/>
          <a:lstStyle>
            <a:lvl1pPr>
              <a:defRPr/>
            </a:lvl1pPr>
          </a:lstStyle>
          <a:p>
            <a:fld id="{FF75B4CE-5129-41CA-A75E-F2AE589D1F4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wipe dir="r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050" y="547688"/>
            <a:ext cx="8593138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73050" y="1600200"/>
            <a:ext cx="8593138" cy="4800600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2286000" y="6488113"/>
            <a:ext cx="4572000" cy="293687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273050" y="6489700"/>
            <a:ext cx="631825" cy="293688"/>
          </a:xfrm>
        </p:spPr>
        <p:txBody>
          <a:bodyPr/>
          <a:lstStyle>
            <a:lvl1pPr>
              <a:defRPr/>
            </a:lvl1pPr>
          </a:lstStyle>
          <a:p>
            <a:fld id="{FF75B4CE-5129-41CA-A75E-F2AE589D1F4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wipe dir="r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050" y="547688"/>
            <a:ext cx="8593138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73050" y="1600200"/>
            <a:ext cx="8593138" cy="48006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2286000" y="6488113"/>
            <a:ext cx="4572000" cy="293687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273050" y="6489700"/>
            <a:ext cx="631825" cy="293688"/>
          </a:xfrm>
        </p:spPr>
        <p:txBody>
          <a:bodyPr/>
          <a:lstStyle>
            <a:lvl1pPr>
              <a:defRPr/>
            </a:lvl1pPr>
          </a:lstStyle>
          <a:p>
            <a:fld id="{FF75B4CE-5129-41CA-A75E-F2AE589D1F4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050" y="1600200"/>
            <a:ext cx="4219575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221163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6BACF-7794-4976-8843-426C44F6DC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4440C-DEE6-40FD-A696-0D7B878896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64A0E-0094-46F7-BBA2-934EA52396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D914C-3B21-4EF3-B823-011C7E0FC6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CFB3C-6B12-4DB0-B13C-62EC26EDE4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59F79-FEB9-40F8-9EB1-AF25D09468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17" Type="http://schemas.openxmlformats.org/officeDocument/2006/relationships/image" Target="../media/image7.png"/><Relationship Id="rId2" Type="http://schemas.openxmlformats.org/officeDocument/2006/relationships/slideLayout" Target="../slideLayouts/slideLayout23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3050" y="547688"/>
            <a:ext cx="85931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9144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3050" y="1600200"/>
            <a:ext cx="8593138" cy="480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45720" tIns="91440" rIns="45720" bIns="914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0" y="6488113"/>
            <a:ext cx="4572000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 b="0">
                <a:latin typeface="Arial Narrow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73050" y="6489700"/>
            <a:ext cx="631825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45720" rIns="91440" bIns="45720" numCol="1" anchor="ctr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010E5875-6822-45C7-9C33-C26C7E55A1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9335" name="Line 7"/>
          <p:cNvSpPr>
            <a:spLocks noChangeShapeType="1"/>
          </p:cNvSpPr>
          <p:nvPr/>
        </p:nvSpPr>
        <p:spPr bwMode="auto">
          <a:xfrm>
            <a:off x="0" y="4572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grpSp>
        <p:nvGrpSpPr>
          <p:cNvPr id="1031" name="Group 24"/>
          <p:cNvGrpSpPr>
            <a:grpSpLocks/>
          </p:cNvGrpSpPr>
          <p:nvPr/>
        </p:nvGrpSpPr>
        <p:grpSpPr bwMode="auto">
          <a:xfrm>
            <a:off x="0" y="0"/>
            <a:ext cx="9144000" cy="415925"/>
            <a:chOff x="0" y="0"/>
            <a:chExt cx="5760" cy="262"/>
          </a:xfrm>
        </p:grpSpPr>
        <p:sp>
          <p:nvSpPr>
            <p:cNvPr id="99353" name="Rectangle 25"/>
            <p:cNvSpPr>
              <a:spLocks noChangeArrowheads="1"/>
            </p:cNvSpPr>
            <p:nvPr userDrawn="1"/>
          </p:nvSpPr>
          <p:spPr bwMode="auto">
            <a:xfrm>
              <a:off x="0" y="3"/>
              <a:ext cx="1248" cy="259"/>
            </a:xfrm>
            <a:prstGeom prst="rect">
              <a:avLst/>
            </a:prstGeom>
            <a:gradFill rotWithShape="0">
              <a:gsLst>
                <a:gs pos="0">
                  <a:schemeClr val="accent2">
                    <a:gamma/>
                    <a:tint val="0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99354" name="Rectangle 26"/>
            <p:cNvSpPr>
              <a:spLocks noChangeArrowheads="1"/>
            </p:cNvSpPr>
            <p:nvPr userDrawn="1"/>
          </p:nvSpPr>
          <p:spPr bwMode="auto">
            <a:xfrm>
              <a:off x="4512" y="3"/>
              <a:ext cx="1248" cy="259"/>
            </a:xfrm>
            <a:prstGeom prst="rect">
              <a:avLst/>
            </a:prstGeom>
            <a:gradFill rotWithShape="0">
              <a:gsLst>
                <a:gs pos="0">
                  <a:schemeClr val="tx2"/>
                </a:gs>
                <a:gs pos="100000">
                  <a:schemeClr val="tx2">
                    <a:gamma/>
                    <a:tint val="0"/>
                    <a:invGamma/>
                  </a:scheme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pic>
          <p:nvPicPr>
            <p:cNvPr id="1036" name="Picture 27" descr="PPTiconbarY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1228" y="0"/>
              <a:ext cx="3298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9356" name="Rectangle 28"/>
          <p:cNvSpPr>
            <a:spLocks noChangeArrowheads="1"/>
          </p:cNvSpPr>
          <p:nvPr/>
        </p:nvSpPr>
        <p:spPr bwMode="auto">
          <a:xfrm>
            <a:off x="2667000" y="6477000"/>
            <a:ext cx="3810000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 Narrow" pitchFamily="34" charset="0"/>
                <a:cs typeface="+mn-cs"/>
              </a:rPr>
              <a:t>—</a:t>
            </a:r>
            <a:r>
              <a:rPr lang="en-US" sz="1400" i="1" dirty="0">
                <a:latin typeface="Arial Narrow" pitchFamily="34" charset="0"/>
                <a:cs typeface="+mn-cs"/>
              </a:rPr>
              <a:t>Analog Devices Confidential Information</a:t>
            </a:r>
            <a:r>
              <a:rPr lang="en-US" sz="1400" dirty="0">
                <a:latin typeface="Arial Narrow" pitchFamily="34" charset="0"/>
                <a:cs typeface="+mn-cs"/>
              </a:rPr>
              <a:t>—</a:t>
            </a:r>
          </a:p>
        </p:txBody>
      </p:sp>
      <p:pic>
        <p:nvPicPr>
          <p:cNvPr id="1033" name="Picture 29" descr="ADI Logo2"/>
          <p:cNvPicPr preferRelativeResize="0">
            <a:picLocks noChangeAspect="1" noChangeArrowheads="1"/>
          </p:cNvPicPr>
          <p:nvPr/>
        </p:nvPicPr>
        <p:blipFill>
          <a:blip r:embed="rId17" cstate="email"/>
          <a:srcRect/>
          <a:stretch>
            <a:fillRect/>
          </a:stretch>
        </p:blipFill>
        <p:spPr bwMode="auto">
          <a:xfrm>
            <a:off x="7975600" y="6503988"/>
            <a:ext cx="914400" cy="2714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  <p:sldLayoutId id="2147483747" r:id="rId13"/>
    <p:sldLayoutId id="2147483748" r:id="rId14"/>
  </p:sldLayoutIdLst>
  <p:transition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9pPr>
    </p:titleStyle>
    <p:bodyStyle>
      <a:lvl1pPr marL="225425" indent="-2254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200" b="1">
          <a:solidFill>
            <a:schemeClr val="tx1"/>
          </a:solidFill>
          <a:latin typeface="+mn-lt"/>
          <a:ea typeface="+mn-ea"/>
          <a:cs typeface="+mn-cs"/>
        </a:defRPr>
      </a:lvl1pPr>
      <a:lvl2pPr marL="401638" indent="-1746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 b="1">
          <a:solidFill>
            <a:schemeClr val="tx2"/>
          </a:solidFill>
          <a:latin typeface="+mn-lt"/>
        </a:defRPr>
      </a:lvl2pPr>
      <a:lvl3pPr marL="573088" indent="-169863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2"/>
          </a:solidFill>
          <a:latin typeface="+mn-lt"/>
        </a:defRPr>
      </a:lvl3pPr>
      <a:lvl4pPr marL="739775" indent="-165100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l"/>
        <a:defRPr>
          <a:solidFill>
            <a:schemeClr val="bg2"/>
          </a:solidFill>
          <a:latin typeface="+mn-lt"/>
        </a:defRPr>
      </a:lvl4pPr>
      <a:lvl5pPr marL="8636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5pPr>
      <a:lvl6pPr marL="1320800" indent="-122238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6pPr>
      <a:lvl7pPr marL="1778000" indent="-122238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7pPr>
      <a:lvl8pPr marL="2235200" indent="-122238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8pPr>
      <a:lvl9pPr marL="2692400" indent="-122238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50000">
              <a:schemeClr val="tx1">
                <a:lumMod val="95000"/>
                <a:lumOff val="5000"/>
              </a:schemeClr>
            </a:gs>
            <a:gs pos="100000">
              <a:schemeClr val="tx2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277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5B4CE-5129-41CA-A75E-F2AE589D1F4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50000">
              <a:schemeClr val="tx1">
                <a:lumMod val="95000"/>
                <a:lumOff val="5000"/>
              </a:schemeClr>
            </a:gs>
            <a:gs pos="100000">
              <a:schemeClr val="tx2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3050" y="547688"/>
            <a:ext cx="85931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9144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3050" y="1600200"/>
            <a:ext cx="8593138" cy="480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45720" tIns="91440" rIns="45720" bIns="914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0" y="6488113"/>
            <a:ext cx="4572000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 Narrow" pitchFamily="34" charset="0"/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73050" y="6489700"/>
            <a:ext cx="631825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FF75B4CE-5129-41CA-A75E-F2AE589D1F4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9335" name="Line 7"/>
          <p:cNvSpPr>
            <a:spLocks noChangeShapeType="1"/>
          </p:cNvSpPr>
          <p:nvPr/>
        </p:nvSpPr>
        <p:spPr bwMode="auto">
          <a:xfrm>
            <a:off x="0" y="4572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0" y="0"/>
            <a:ext cx="9144000" cy="415925"/>
            <a:chOff x="0" y="0"/>
            <a:chExt cx="5760" cy="262"/>
          </a:xfrm>
        </p:grpSpPr>
        <p:sp>
          <p:nvSpPr>
            <p:cNvPr id="99353" name="Rectangle 25"/>
            <p:cNvSpPr>
              <a:spLocks noChangeArrowheads="1"/>
            </p:cNvSpPr>
            <p:nvPr userDrawn="1"/>
          </p:nvSpPr>
          <p:spPr bwMode="auto">
            <a:xfrm>
              <a:off x="0" y="3"/>
              <a:ext cx="1248" cy="259"/>
            </a:xfrm>
            <a:prstGeom prst="rect">
              <a:avLst/>
            </a:prstGeom>
            <a:gradFill rotWithShape="0">
              <a:gsLst>
                <a:gs pos="0">
                  <a:schemeClr val="accent2">
                    <a:gamma/>
                    <a:tint val="0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54" name="Rectangle 26"/>
            <p:cNvSpPr>
              <a:spLocks noChangeArrowheads="1"/>
            </p:cNvSpPr>
            <p:nvPr userDrawn="1"/>
          </p:nvSpPr>
          <p:spPr bwMode="auto">
            <a:xfrm>
              <a:off x="4512" y="3"/>
              <a:ext cx="1248" cy="259"/>
            </a:xfrm>
            <a:prstGeom prst="rect">
              <a:avLst/>
            </a:prstGeom>
            <a:gradFill rotWithShape="0">
              <a:gsLst>
                <a:gs pos="0">
                  <a:schemeClr val="tx2"/>
                </a:gs>
                <a:gs pos="100000">
                  <a:schemeClr val="tx2">
                    <a:gamma/>
                    <a:tint val="0"/>
                    <a:invGamma/>
                  </a:scheme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99355" name="Picture 27" descr="PPTiconbarY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1228" y="0"/>
              <a:ext cx="3298" cy="259"/>
            </a:xfrm>
            <a:prstGeom prst="rect">
              <a:avLst/>
            </a:prstGeom>
            <a:noFill/>
          </p:spPr>
        </p:pic>
      </p:grpSp>
      <p:sp>
        <p:nvSpPr>
          <p:cNvPr id="99356" name="Rectangle 28"/>
          <p:cNvSpPr>
            <a:spLocks noChangeArrowheads="1"/>
          </p:cNvSpPr>
          <p:nvPr/>
        </p:nvSpPr>
        <p:spPr bwMode="auto">
          <a:xfrm>
            <a:off x="2667000" y="6477000"/>
            <a:ext cx="3810000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1400" b="0">
                <a:latin typeface="Arial Narrow" pitchFamily="34" charset="0"/>
              </a:rPr>
              <a:t>—</a:t>
            </a:r>
            <a:r>
              <a:rPr lang="en-US" sz="1400" b="0" i="1">
                <a:latin typeface="Arial Narrow" pitchFamily="34" charset="0"/>
              </a:rPr>
              <a:t>Analog Devices Confidential Information</a:t>
            </a:r>
            <a:r>
              <a:rPr lang="en-US" sz="1400" b="0">
                <a:latin typeface="Arial Narrow" pitchFamily="34" charset="0"/>
              </a:rPr>
              <a:t>—</a:t>
            </a:r>
          </a:p>
        </p:txBody>
      </p:sp>
      <p:pic>
        <p:nvPicPr>
          <p:cNvPr id="99357" name="Picture 29" descr="ADI Logo2"/>
          <p:cNvPicPr preferRelativeResize="0"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7975600" y="6503988"/>
            <a:ext cx="914400" cy="2714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</p:sldLayoutIdLst>
  <p:transition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9pPr>
    </p:titleStyle>
    <p:bodyStyle>
      <a:lvl1pPr marL="225425" indent="-225425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200" b="1">
          <a:solidFill>
            <a:schemeClr val="tx1"/>
          </a:solidFill>
          <a:latin typeface="+mn-lt"/>
          <a:ea typeface="+mn-ea"/>
          <a:cs typeface="+mn-cs"/>
        </a:defRPr>
      </a:lvl1pPr>
      <a:lvl2pPr marL="401638" indent="-174625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 b="1">
          <a:solidFill>
            <a:schemeClr val="tx2"/>
          </a:solidFill>
          <a:latin typeface="+mn-lt"/>
        </a:defRPr>
      </a:lvl2pPr>
      <a:lvl3pPr marL="573088" indent="-169863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2"/>
          </a:solidFill>
          <a:latin typeface="+mn-lt"/>
        </a:defRPr>
      </a:lvl3pPr>
      <a:lvl4pPr marL="739775" indent="-165100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l"/>
        <a:defRPr>
          <a:solidFill>
            <a:schemeClr val="bg2"/>
          </a:solidFill>
          <a:latin typeface="+mn-lt"/>
        </a:defRPr>
      </a:lvl4pPr>
      <a:lvl5pPr marL="863600" indent="-122238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5pPr>
      <a:lvl6pPr marL="1320800" indent="-122238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6pPr>
      <a:lvl7pPr marL="1778000" indent="-122238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7pPr>
      <a:lvl8pPr marL="2235200" indent="-122238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8pPr>
      <a:lvl9pPr marL="2692400" indent="-122238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27D914C-3B21-4EF3-B823-011C7E0FC642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785947"/>
              </p:ext>
            </p:extLst>
          </p:nvPr>
        </p:nvGraphicFramePr>
        <p:xfrm>
          <a:off x="904876" y="1066802"/>
          <a:ext cx="7553324" cy="4119674"/>
        </p:xfrm>
        <a:graphic>
          <a:graphicData uri="http://schemas.openxmlformats.org/drawingml/2006/table">
            <a:tbl>
              <a:tblPr/>
              <a:tblGrid>
                <a:gridCol w="5248183"/>
                <a:gridCol w="1377285"/>
                <a:gridCol w="927856"/>
              </a:tblGrid>
              <a:tr h="42031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PCN 14_0188 ADV7625, ADV7626 &amp; ADV7627 Metal Edits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0228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535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Test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Result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03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Simulations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03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RTL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XOR on layout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03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03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Verifications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03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Pass-through functionality with DHCP 2.2 encryption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03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Slow/Fast corner timing analysis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3745256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ADITemplate[confidential]">
  <a:themeElements>
    <a:clrScheme name="ADITemplate[confidential] 3">
      <a:dk1>
        <a:srgbClr val="000000"/>
      </a:dk1>
      <a:lt1>
        <a:srgbClr val="FFFFFF"/>
      </a:lt1>
      <a:dk2>
        <a:srgbClr val="38579B"/>
      </a:dk2>
      <a:lt2>
        <a:srgbClr val="969696"/>
      </a:lt2>
      <a:accent1>
        <a:srgbClr val="FFCC00"/>
      </a:accent1>
      <a:accent2>
        <a:srgbClr val="28AE4E"/>
      </a:accent2>
      <a:accent3>
        <a:srgbClr val="FFFFFF"/>
      </a:accent3>
      <a:accent4>
        <a:srgbClr val="000000"/>
      </a:accent4>
      <a:accent5>
        <a:srgbClr val="FFE2AA"/>
      </a:accent5>
      <a:accent6>
        <a:srgbClr val="239D46"/>
      </a:accent6>
      <a:hlink>
        <a:srgbClr val="8B1174"/>
      </a:hlink>
      <a:folHlink>
        <a:srgbClr val="FF8C00"/>
      </a:folHlink>
    </a:clrScheme>
    <a:fontScheme name="ADITemplate[confidential]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DITemplate[confidential] 1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[confidential]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[confidential] 3">
        <a:dk1>
          <a:srgbClr val="000000"/>
        </a:dk1>
        <a:lt1>
          <a:srgbClr val="FFFFFF"/>
        </a:lt1>
        <a:dk2>
          <a:srgbClr val="38579B"/>
        </a:dk2>
        <a:lt2>
          <a:srgbClr val="969696"/>
        </a:lt2>
        <a:accent1>
          <a:srgbClr val="FFCC00"/>
        </a:accent1>
        <a:accent2>
          <a:srgbClr val="28AE4E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39D46"/>
        </a:accent6>
        <a:hlink>
          <a:srgbClr val="8B1174"/>
        </a:hlink>
        <a:folHlink>
          <a:srgbClr val="FF8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W Mfg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DITemplate[confidential]">
  <a:themeElements>
    <a:clrScheme name="ADITemplate[confidential] 3">
      <a:dk1>
        <a:srgbClr val="000000"/>
      </a:dk1>
      <a:lt1>
        <a:srgbClr val="FFFFFF"/>
      </a:lt1>
      <a:dk2>
        <a:srgbClr val="38579B"/>
      </a:dk2>
      <a:lt2>
        <a:srgbClr val="969696"/>
      </a:lt2>
      <a:accent1>
        <a:srgbClr val="FFCC00"/>
      </a:accent1>
      <a:accent2>
        <a:srgbClr val="28AE4E"/>
      </a:accent2>
      <a:accent3>
        <a:srgbClr val="FFFFFF"/>
      </a:accent3>
      <a:accent4>
        <a:srgbClr val="000000"/>
      </a:accent4>
      <a:accent5>
        <a:srgbClr val="FFE2AA"/>
      </a:accent5>
      <a:accent6>
        <a:srgbClr val="239D46"/>
      </a:accent6>
      <a:hlink>
        <a:srgbClr val="8B1174"/>
      </a:hlink>
      <a:folHlink>
        <a:srgbClr val="FF8C00"/>
      </a:folHlink>
    </a:clrScheme>
    <a:fontScheme name="ADITemplate[confidential]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DITemplate[confidential] 1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[confidential]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[confidential] 3">
        <a:dk1>
          <a:srgbClr val="000000"/>
        </a:dk1>
        <a:lt1>
          <a:srgbClr val="FFFFFF"/>
        </a:lt1>
        <a:dk2>
          <a:srgbClr val="38579B"/>
        </a:dk2>
        <a:lt2>
          <a:srgbClr val="969696"/>
        </a:lt2>
        <a:accent1>
          <a:srgbClr val="FFCC00"/>
        </a:accent1>
        <a:accent2>
          <a:srgbClr val="28AE4E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39D46"/>
        </a:accent6>
        <a:hlink>
          <a:srgbClr val="8B1174"/>
        </a:hlink>
        <a:folHlink>
          <a:srgbClr val="FF8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5b1fb846-ff85-4723-b87b-b69af164f23a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859EF417C200F468CDD5B581718C7A9" ma:contentTypeVersion="23" ma:contentTypeDescription="Create a new document." ma:contentTypeScope="" ma:versionID="3309d170bd3ccf409309807aaf62b34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1BB49-AAD4-46CA-8C27-C83484C8CA54}">
  <ds:schemaRefs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8ABF259-410B-43ED-AE57-C839230499B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FB12D2-6CE4-44FC-9483-B3E3A7FBBEAB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AE0B3778-AC79-453C-838C-8E79D46F36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WW Mfg Template</Template>
  <TotalTime>21109</TotalTime>
  <Words>38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Arial Black</vt:lpstr>
      <vt:lpstr>Arial Narrow</vt:lpstr>
      <vt:lpstr>Calibri</vt:lpstr>
      <vt:lpstr>Symbol</vt:lpstr>
      <vt:lpstr>Wingdings</vt:lpstr>
      <vt:lpstr>ADITemplate[confidential]</vt:lpstr>
      <vt:lpstr>WW Mfg Template</vt:lpstr>
      <vt:lpstr>1_ADITemplate[confidential]</vt:lpstr>
      <vt:lpstr>PowerPoint Presentation</vt:lpstr>
    </vt:vector>
  </TitlesOfParts>
  <Company>Analog Devices,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TG</dc:creator>
  <cp:lastModifiedBy>Forristal, Terry</cp:lastModifiedBy>
  <cp:revision>311</cp:revision>
  <cp:lastPrinted>2014-12-09T16:44:32Z</cp:lastPrinted>
  <dcterms:created xsi:type="dcterms:W3CDTF">2010-06-04T13:35:02Z</dcterms:created>
  <dcterms:modified xsi:type="dcterms:W3CDTF">2015-01-09T10:18:03Z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0x0101005859EF417C200F468CDD5B581718C7A9</vt:lpwstr>
  </property>
</Properties>
</file>